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1"/>
  </p:notesMasterIdLst>
  <p:handoutMasterIdLst>
    <p:handoutMasterId r:id="rId22"/>
  </p:handoutMasterIdLst>
  <p:sldIdLst>
    <p:sldId id="256" r:id="rId5"/>
    <p:sldId id="299" r:id="rId6"/>
    <p:sldId id="271" r:id="rId7"/>
    <p:sldId id="300" r:id="rId8"/>
    <p:sldId id="274" r:id="rId9"/>
    <p:sldId id="284" r:id="rId10"/>
    <p:sldId id="303" r:id="rId11"/>
    <p:sldId id="305" r:id="rId12"/>
    <p:sldId id="310" r:id="rId13"/>
    <p:sldId id="288" r:id="rId14"/>
    <p:sldId id="306" r:id="rId15"/>
    <p:sldId id="307" r:id="rId16"/>
    <p:sldId id="308" r:id="rId17"/>
    <p:sldId id="309" r:id="rId18"/>
    <p:sldId id="295" r:id="rId19"/>
    <p:sldId id="31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A73BD5-4A97-4DE1-8E91-E42CE6728C11}" v="5" dt="2023-02-27T17:21:57.389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598" autoAdjust="0"/>
  </p:normalViewPr>
  <p:slideViewPr>
    <p:cSldViewPr snapToGrid="0">
      <p:cViewPr varScale="1">
        <p:scale>
          <a:sx n="133" d="100"/>
          <a:sy n="133" d="100"/>
        </p:scale>
        <p:origin x="150" y="774"/>
      </p:cViewPr>
      <p:guideLst/>
    </p:cSldViewPr>
  </p:slideViewPr>
  <p:outlineViewPr>
    <p:cViewPr>
      <p:scale>
        <a:sx n="33" d="100"/>
        <a:sy n="33" d="100"/>
      </p:scale>
      <p:origin x="0" y="-5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e Tso" userId="d34581d1b5818869" providerId="LiveId" clId="{C1A73BD5-4A97-4DE1-8E91-E42CE6728C11}"/>
    <pc:docChg chg="undo redo custSel addSld modSld">
      <pc:chgData name="George Tso" userId="d34581d1b5818869" providerId="LiveId" clId="{C1A73BD5-4A97-4DE1-8E91-E42CE6728C11}" dt="2023-02-27T17:27:45.881" v="322"/>
      <pc:docMkLst>
        <pc:docMk/>
      </pc:docMkLst>
      <pc:sldChg chg="addSp delSp modSp mod modClrScheme chgLayout">
        <pc:chgData name="George Tso" userId="d34581d1b5818869" providerId="LiveId" clId="{C1A73BD5-4A97-4DE1-8E91-E42CE6728C11}" dt="2023-02-27T17:20:08.356" v="195" actId="700"/>
        <pc:sldMkLst>
          <pc:docMk/>
          <pc:sldMk cId="798203993" sldId="295"/>
        </pc:sldMkLst>
        <pc:spChg chg="mod ord">
          <ac:chgData name="George Tso" userId="d34581d1b5818869" providerId="LiveId" clId="{C1A73BD5-4A97-4DE1-8E91-E42CE6728C11}" dt="2023-02-27T17:20:08.356" v="195" actId="700"/>
          <ac:spMkLst>
            <pc:docMk/>
            <pc:sldMk cId="798203993" sldId="295"/>
            <ac:spMk id="4" creationId="{664081DB-1923-4878-AB15-AD54F35A1DC7}"/>
          </ac:spMkLst>
        </pc:spChg>
        <pc:spChg chg="mod ord">
          <ac:chgData name="George Tso" userId="d34581d1b5818869" providerId="LiveId" clId="{C1A73BD5-4A97-4DE1-8E91-E42CE6728C11}" dt="2023-02-27T17:20:08.356" v="195" actId="700"/>
          <ac:spMkLst>
            <pc:docMk/>
            <pc:sldMk cId="798203993" sldId="295"/>
            <ac:spMk id="5" creationId="{5755816F-F516-477A-8EF2-D8CA20267590}"/>
          </ac:spMkLst>
        </pc:spChg>
        <pc:spChg chg="add del mod">
          <ac:chgData name="George Tso" userId="d34581d1b5818869" providerId="LiveId" clId="{C1A73BD5-4A97-4DE1-8E91-E42CE6728C11}" dt="2023-02-27T17:19:48.855" v="193" actId="21"/>
          <ac:spMkLst>
            <pc:docMk/>
            <pc:sldMk cId="798203993" sldId="295"/>
            <ac:spMk id="8" creationId="{68868E24-3CE7-0215-E5E0-EE23B4801E42}"/>
          </ac:spMkLst>
        </pc:spChg>
        <pc:spChg chg="mod ord">
          <ac:chgData name="George Tso" userId="d34581d1b5818869" providerId="LiveId" clId="{C1A73BD5-4A97-4DE1-8E91-E42CE6728C11}" dt="2023-02-27T17:20:08.356" v="195" actId="700"/>
          <ac:spMkLst>
            <pc:docMk/>
            <pc:sldMk cId="798203993" sldId="295"/>
            <ac:spMk id="33" creationId="{0D675628-85B5-4093-90F8-769A1F3405CE}"/>
          </ac:spMkLst>
        </pc:spChg>
        <pc:spChg chg="mod ord">
          <ac:chgData name="George Tso" userId="d34581d1b5818869" providerId="LiveId" clId="{C1A73BD5-4A97-4DE1-8E91-E42CE6728C11}" dt="2023-02-27T17:20:08.356" v="195" actId="700"/>
          <ac:spMkLst>
            <pc:docMk/>
            <pc:sldMk cId="798203993" sldId="295"/>
            <ac:spMk id="34" creationId="{263FD36A-B869-46D7-A4E1-FAA91F31D1C3}"/>
          </ac:spMkLst>
        </pc:spChg>
        <pc:spChg chg="mod ord">
          <ac:chgData name="George Tso" userId="d34581d1b5818869" providerId="LiveId" clId="{C1A73BD5-4A97-4DE1-8E91-E42CE6728C11}" dt="2023-02-27T17:20:08.356" v="195" actId="700"/>
          <ac:spMkLst>
            <pc:docMk/>
            <pc:sldMk cId="798203993" sldId="295"/>
            <ac:spMk id="35" creationId="{6F05ADB0-C4C0-4EB9-ACD6-D5D69C07C06E}"/>
          </ac:spMkLst>
        </pc:spChg>
        <pc:picChg chg="mod ord modCrop">
          <ac:chgData name="George Tso" userId="d34581d1b5818869" providerId="LiveId" clId="{C1A73BD5-4A97-4DE1-8E91-E42CE6728C11}" dt="2023-02-27T17:20:08.356" v="195" actId="700"/>
          <ac:picMkLst>
            <pc:docMk/>
            <pc:sldMk cId="798203993" sldId="295"/>
            <ac:picMk id="32" creationId="{C4A8B214-180D-446B-9616-62B7371F3DDA}"/>
          </ac:picMkLst>
        </pc:picChg>
      </pc:sldChg>
      <pc:sldChg chg="modTransition">
        <pc:chgData name="George Tso" userId="d34581d1b5818869" providerId="LiveId" clId="{C1A73BD5-4A97-4DE1-8E91-E42CE6728C11}" dt="2023-02-27T17:16:52.624" v="1"/>
        <pc:sldMkLst>
          <pc:docMk/>
          <pc:sldMk cId="2224167545" sldId="308"/>
        </pc:sldMkLst>
      </pc:sldChg>
      <pc:sldChg chg="modTransition modAnim">
        <pc:chgData name="George Tso" userId="d34581d1b5818869" providerId="LiveId" clId="{C1A73BD5-4A97-4DE1-8E91-E42CE6728C11}" dt="2023-02-27T17:16:52.624" v="1"/>
        <pc:sldMkLst>
          <pc:docMk/>
          <pc:sldMk cId="1309128173" sldId="309"/>
        </pc:sldMkLst>
      </pc:sldChg>
      <pc:sldChg chg="addSp delSp modSp new mod modClrScheme chgLayout">
        <pc:chgData name="George Tso" userId="d34581d1b5818869" providerId="LiveId" clId="{C1A73BD5-4A97-4DE1-8E91-E42CE6728C11}" dt="2023-02-27T17:27:45.881" v="322"/>
        <pc:sldMkLst>
          <pc:docMk/>
          <pc:sldMk cId="2773060176" sldId="311"/>
        </pc:sldMkLst>
        <pc:spChg chg="del mod ord">
          <ac:chgData name="George Tso" userId="d34581d1b5818869" providerId="LiveId" clId="{C1A73BD5-4A97-4DE1-8E91-E42CE6728C11}" dt="2023-02-27T17:20:16.361" v="197" actId="700"/>
          <ac:spMkLst>
            <pc:docMk/>
            <pc:sldMk cId="2773060176" sldId="311"/>
            <ac:spMk id="2" creationId="{0A9F4FB3-E51C-6929-1536-B37CCA4C1B99}"/>
          </ac:spMkLst>
        </pc:spChg>
        <pc:spChg chg="del">
          <ac:chgData name="George Tso" userId="d34581d1b5818869" providerId="LiveId" clId="{C1A73BD5-4A97-4DE1-8E91-E42CE6728C11}" dt="2023-02-27T17:20:16.361" v="197" actId="700"/>
          <ac:spMkLst>
            <pc:docMk/>
            <pc:sldMk cId="2773060176" sldId="311"/>
            <ac:spMk id="3" creationId="{E4EC6F47-6DE7-C3CD-7BFB-37A9078309E7}"/>
          </ac:spMkLst>
        </pc:spChg>
        <pc:spChg chg="del mod ord">
          <ac:chgData name="George Tso" userId="d34581d1b5818869" providerId="LiveId" clId="{C1A73BD5-4A97-4DE1-8E91-E42CE6728C11}" dt="2023-02-27T17:20:16.361" v="197" actId="700"/>
          <ac:spMkLst>
            <pc:docMk/>
            <pc:sldMk cId="2773060176" sldId="311"/>
            <ac:spMk id="4" creationId="{7767F227-F694-AA7A-6E19-F4DDCF332EE2}"/>
          </ac:spMkLst>
        </pc:spChg>
        <pc:spChg chg="del mod ord">
          <ac:chgData name="George Tso" userId="d34581d1b5818869" providerId="LiveId" clId="{C1A73BD5-4A97-4DE1-8E91-E42CE6728C11}" dt="2023-02-27T17:20:16.361" v="197" actId="700"/>
          <ac:spMkLst>
            <pc:docMk/>
            <pc:sldMk cId="2773060176" sldId="311"/>
            <ac:spMk id="5" creationId="{20A5CF31-7119-F50A-8979-FAC6B18DAEEC}"/>
          </ac:spMkLst>
        </pc:spChg>
        <pc:spChg chg="del mod ord">
          <ac:chgData name="George Tso" userId="d34581d1b5818869" providerId="LiveId" clId="{C1A73BD5-4A97-4DE1-8E91-E42CE6728C11}" dt="2023-02-27T17:20:31.070" v="212" actId="478"/>
          <ac:spMkLst>
            <pc:docMk/>
            <pc:sldMk cId="2773060176" sldId="311"/>
            <ac:spMk id="6" creationId="{E30D1D1D-6C63-1542-1817-B0FC4CD70957}"/>
          </ac:spMkLst>
        </pc:spChg>
        <pc:spChg chg="del mod ord">
          <ac:chgData name="George Tso" userId="d34581d1b5818869" providerId="LiveId" clId="{C1A73BD5-4A97-4DE1-8E91-E42CE6728C11}" dt="2023-02-27T17:20:32.970" v="213" actId="478"/>
          <ac:spMkLst>
            <pc:docMk/>
            <pc:sldMk cId="2773060176" sldId="311"/>
            <ac:spMk id="7" creationId="{A0AD5C0A-813D-4DF5-2446-6FFC190F98D5}"/>
          </ac:spMkLst>
        </pc:spChg>
        <pc:spChg chg="mod ord">
          <ac:chgData name="George Tso" userId="d34581d1b5818869" providerId="LiveId" clId="{C1A73BD5-4A97-4DE1-8E91-E42CE6728C11}" dt="2023-02-27T17:20:16.361" v="197" actId="700"/>
          <ac:spMkLst>
            <pc:docMk/>
            <pc:sldMk cId="2773060176" sldId="311"/>
            <ac:spMk id="8" creationId="{B9100D2C-4755-86CB-C249-C560D7FAE3F8}"/>
          </ac:spMkLst>
        </pc:spChg>
        <pc:spChg chg="add mod ord">
          <ac:chgData name="George Tso" userId="d34581d1b5818869" providerId="LiveId" clId="{C1A73BD5-4A97-4DE1-8E91-E42CE6728C11}" dt="2023-02-27T17:20:25.132" v="211" actId="20577"/>
          <ac:spMkLst>
            <pc:docMk/>
            <pc:sldMk cId="2773060176" sldId="311"/>
            <ac:spMk id="9" creationId="{EAF67401-E54A-1A37-D475-F9D619AF0789}"/>
          </ac:spMkLst>
        </pc:spChg>
        <pc:spChg chg="add del mod ord">
          <ac:chgData name="George Tso" userId="d34581d1b5818869" providerId="LiveId" clId="{C1A73BD5-4A97-4DE1-8E91-E42CE6728C11}" dt="2023-02-27T17:20:36.128" v="214" actId="478"/>
          <ac:spMkLst>
            <pc:docMk/>
            <pc:sldMk cId="2773060176" sldId="311"/>
            <ac:spMk id="10" creationId="{940818AA-280D-D672-ED25-9322CEC6480C}"/>
          </ac:spMkLst>
        </pc:spChg>
        <pc:spChg chg="add mod ord">
          <ac:chgData name="George Tso" userId="d34581d1b5818869" providerId="LiveId" clId="{C1A73BD5-4A97-4DE1-8E91-E42CE6728C11}" dt="2023-02-27T17:20:16.361" v="197" actId="700"/>
          <ac:spMkLst>
            <pc:docMk/>
            <pc:sldMk cId="2773060176" sldId="311"/>
            <ac:spMk id="11" creationId="{29C81BD4-6D90-9A96-2B13-04C6E0F56580}"/>
          </ac:spMkLst>
        </pc:spChg>
        <pc:spChg chg="add mod">
          <ac:chgData name="George Tso" userId="d34581d1b5818869" providerId="LiveId" clId="{C1A73BD5-4A97-4DE1-8E91-E42CE6728C11}" dt="2023-02-27T17:21:40.962" v="292" actId="20577"/>
          <ac:spMkLst>
            <pc:docMk/>
            <pc:sldMk cId="2773060176" sldId="311"/>
            <ac:spMk id="12" creationId="{6313F5D0-9664-7297-635E-782DE2A947C7}"/>
          </ac:spMkLst>
        </pc:spChg>
        <pc:spChg chg="add mod">
          <ac:chgData name="George Tso" userId="d34581d1b5818869" providerId="LiveId" clId="{C1A73BD5-4A97-4DE1-8E91-E42CE6728C11}" dt="2023-02-27T17:27:45.881" v="322"/>
          <ac:spMkLst>
            <pc:docMk/>
            <pc:sldMk cId="2773060176" sldId="311"/>
            <ac:spMk id="13" creationId="{6819F18E-1CB1-2819-8ABC-A7CCED3F576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589D207-BE08-4B33-B5B0-5A5A94C951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E58DB9-49DC-495B-A68F-33D105C906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A1AC4-3AE8-4F87-AAED-904EC6054702}" type="datetimeFigureOut">
              <a:rPr lang="en-US" smtClean="0"/>
              <a:t>2/26/2023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6337E-DAD5-442C-9B8F-E10EB7D972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3BDF2-02BD-4181-AC28-FD56172CC6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F8A362-CAFC-4987-9A50-4757052839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3749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56653-6123-4FE4-861F-5F9583BF59B0}" type="datetimeFigureOut">
              <a:rPr lang="en-US" smtClean="0"/>
              <a:t>2/26/2023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EB602-95FC-483A-B12D-216A7AD7EA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843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065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283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588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85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283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325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745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065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697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EA8D8870-8337-4ABD-9EA6-3D5AAB7E42D9}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AC3B2DB-2CCA-4BD4-8D63-98257049E273}"/>
              </a:ext>
            </a:extLst>
          </p:cNvPr>
          <p:cNvSpPr/>
          <p:nvPr userDrawn="1"/>
        </p:nvSpPr>
        <p:spPr>
          <a:xfrm>
            <a:off x="1" y="8256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324DAAC3-FA37-4838-A298-327679F99F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8168" y="1057522"/>
            <a:ext cx="5003540" cy="217343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sz="4400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55" name="Subtitle 2">
            <a:extLst>
              <a:ext uri="{FF2B5EF4-FFF2-40B4-BE49-F238E27FC236}">
                <a16:creationId xmlns:a16="http://schemas.microsoft.com/office/drawing/2014/main" id="{50BC9D78-FF13-4CEB-8ECB-E64E85C5D0B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46643" y="3751119"/>
            <a:ext cx="4985065" cy="1606163"/>
          </a:xfrm>
        </p:spPr>
        <p:txBody>
          <a:bodyPr anchor="t">
            <a:noAutofit/>
          </a:bodyPr>
          <a:lstStyle>
            <a:lvl1pPr>
              <a:defRPr sz="2400" b="0"/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subtitle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B792E4C-AD3B-4E88-8540-E75759746368}"/>
              </a:ext>
            </a:extLst>
          </p:cNvPr>
          <p:cNvSpPr/>
          <p:nvPr userDrawn="1"/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A32632F-9ED1-4328-BBE3-B4E014156A29}"/>
              </a:ext>
            </a:extLst>
          </p:cNvPr>
          <p:cNvSpPr/>
          <p:nvPr userDrawn="1"/>
        </p:nvSpPr>
        <p:spPr>
          <a:xfrm rot="5400000">
            <a:off x="-236512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ooter Placeholder 4">
            <a:extLst>
              <a:ext uri="{FF2B5EF4-FFF2-40B4-BE49-F238E27FC236}">
                <a16:creationId xmlns:a16="http://schemas.microsoft.com/office/drawing/2014/main" id="{15A37EDE-F10B-4C4B-9572-8778C2D6A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35103" y="6309360"/>
            <a:ext cx="4797504" cy="457200"/>
          </a:xfrm>
        </p:spPr>
        <p:txBody>
          <a:bodyPr/>
          <a:lstStyle/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A124D3C-01E3-4B96-BDF0-54851D1739D0}"/>
              </a:ext>
            </a:extLst>
          </p:cNvPr>
          <p:cNvSpPr/>
          <p:nvPr userDrawn="1"/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Date Placeholder 35">
            <a:extLst>
              <a:ext uri="{FF2B5EF4-FFF2-40B4-BE49-F238E27FC236}">
                <a16:creationId xmlns:a16="http://schemas.microsoft.com/office/drawing/2014/main" id="{D6890A67-3C66-4F8A-B1A6-05469F40F8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r>
              <a:rPr lang="en-US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2/1/20XX</a:t>
            </a:r>
            <a:endParaRPr lang="en-US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62" name="Slide Number Placeholder 36">
            <a:extLst>
              <a:ext uri="{FF2B5EF4-FFF2-40B4-BE49-F238E27FC236}">
                <a16:creationId xmlns:a16="http://schemas.microsoft.com/office/drawing/2014/main" id="{46849723-0CBF-47CA-9477-4D42CAC71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/>
              <a:t>‹#›</a:t>
            </a:fld>
            <a:endParaRPr lang="en-US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65" name="Picture Placeholder 64">
            <a:extLst>
              <a:ext uri="{FF2B5EF4-FFF2-40B4-BE49-F238E27FC236}">
                <a16:creationId xmlns:a16="http://schemas.microsoft.com/office/drawing/2014/main" id="{D60E3C33-714C-4528-93A6-4470C3E89A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9936" y="-2"/>
            <a:ext cx="5332064" cy="6858002"/>
          </a:xfrm>
          <a:custGeom>
            <a:avLst/>
            <a:gdLst>
              <a:gd name="connsiteX0" fmla="*/ 0 w 5332064"/>
              <a:gd name="connsiteY0" fmla="*/ 0 h 6858002"/>
              <a:gd name="connsiteX1" fmla="*/ 5332064 w 5332064"/>
              <a:gd name="connsiteY1" fmla="*/ 0 h 6858002"/>
              <a:gd name="connsiteX2" fmla="*/ 5332064 w 5332064"/>
              <a:gd name="connsiteY2" fmla="*/ 6858002 h 6858002"/>
              <a:gd name="connsiteX3" fmla="*/ 0 w 5332064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2064" h="6858002">
                <a:moveTo>
                  <a:pt x="0" y="0"/>
                </a:moveTo>
                <a:lnTo>
                  <a:pt x="5332064" y="0"/>
                </a:lnTo>
                <a:lnTo>
                  <a:pt x="5332064" y="6858002"/>
                </a:lnTo>
                <a:lnTo>
                  <a:pt x="0" y="6858002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4258252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2A19A957-1FB5-43F8-B325-BBD9FEF23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A5410A-92A6-4C0B-9D89-186B7DDB2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903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D8F3F22-19C9-4C61-8202-3220217D29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A26073-23A2-4B91-A128-79AA1BE93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351619"/>
            <a:ext cx="12192000" cy="474948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4D5DFA-0CEA-43F0-98EE-6C9F741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107836"/>
            <a:ext cx="4651248" cy="750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F94B471-6707-4251-8230-A51AED0767C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8934" y="1834005"/>
            <a:ext cx="4727735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986D97-E6F1-49E8-977A-C802B4E41B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934" y="2422380"/>
            <a:ext cx="4727735" cy="3029446"/>
          </a:xfrm>
        </p:spPr>
        <p:txBody>
          <a:bodyPr anchor="t">
            <a:no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62163C0-B07F-43E4-B17C-2E6A96553B9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095999" y="1834004"/>
            <a:ext cx="4727735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098FA6D-3C80-4FE1-B248-1CA2B6862F6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5999" y="2422380"/>
            <a:ext cx="4727735" cy="3029446"/>
          </a:xfrm>
        </p:spPr>
        <p:txBody>
          <a:bodyPr anchor="t">
            <a:no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52712D-F957-4B22-8B50-BE10410FF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6101107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ooter Placeholder 29">
            <a:extLst>
              <a:ext uri="{FF2B5EF4-FFF2-40B4-BE49-F238E27FC236}">
                <a16:creationId xmlns:a16="http://schemas.microsoft.com/office/drawing/2014/main" id="{26FD74F8-42BB-4CB4-ABF1-5F149743B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Date Placeholder 28">
            <a:extLst>
              <a:ext uri="{FF2B5EF4-FFF2-40B4-BE49-F238E27FC236}">
                <a16:creationId xmlns:a16="http://schemas.microsoft.com/office/drawing/2014/main" id="{5B031752-6400-4BFB-979F-E2EE795E4B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12" name="Slide Number Placeholder 30">
            <a:extLst>
              <a:ext uri="{FF2B5EF4-FFF2-40B4-BE49-F238E27FC236}">
                <a16:creationId xmlns:a16="http://schemas.microsoft.com/office/drawing/2014/main" id="{6A5CAEAF-7DEC-4B20-8B1E-301A9D0E6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B696A3-EA34-4924-9037-E330B1CB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3798" y="6117631"/>
            <a:ext cx="64008" cy="7403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103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725A2F16-8CE0-4F2E-933C-EFDFB1E19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C70705-E2EE-4992-AE78-FDBE1285C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903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1C428A7-7771-4474-8BB4-8A6F0FEF87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8730F6-0DF6-48BC-86CC-00BE18350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351619"/>
            <a:ext cx="12192000" cy="474948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D31104-1E19-4E17-A3FE-2B2C55134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107836"/>
            <a:ext cx="4651248" cy="750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2CEB59E-1776-4FF1-BF4D-A33B618FD59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8935" y="1834005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6B55E76-BA79-44AC-B206-DA13D60FDA2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935" y="2419555"/>
            <a:ext cx="3519028" cy="3197260"/>
          </a:xfrm>
        </p:spPr>
        <p:txBody>
          <a:bodyPr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0518C4D-71E5-4211-A191-A8ED7185DED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336486" y="1828356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7EF9B63-4443-4EE5-A88B-2F1FA4CC4043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336486" y="2419555"/>
            <a:ext cx="3519028" cy="3197260"/>
          </a:xfrm>
        </p:spPr>
        <p:txBody>
          <a:bodyPr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54FF8D9-50D3-4515-B896-B127F664C1E1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024037" y="1834005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95B62E8-2D9A-443A-8560-D347C470389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024037" y="2419555"/>
            <a:ext cx="3519028" cy="3197260"/>
          </a:xfrm>
        </p:spPr>
        <p:txBody>
          <a:bodyPr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A7A17E-1562-4B10-9BC8-AB6B45E6B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6101107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37258C-9B58-4DC0-BC98-826A38D4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3798" y="6117631"/>
            <a:ext cx="64008" cy="7403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ooter Placeholder 29">
            <a:extLst>
              <a:ext uri="{FF2B5EF4-FFF2-40B4-BE49-F238E27FC236}">
                <a16:creationId xmlns:a16="http://schemas.microsoft.com/office/drawing/2014/main" id="{2F8E2987-7F65-44D5-B3AD-776ECF8D8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Date Placeholder 28">
            <a:extLst>
              <a:ext uri="{FF2B5EF4-FFF2-40B4-BE49-F238E27FC236}">
                <a16:creationId xmlns:a16="http://schemas.microsoft.com/office/drawing/2014/main" id="{08BD4E48-A35B-4475-BC85-E58DA2920F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11" name="Slide Number Placeholder 30">
            <a:extLst>
              <a:ext uri="{FF2B5EF4-FFF2-40B4-BE49-F238E27FC236}">
                <a16:creationId xmlns:a16="http://schemas.microsoft.com/office/drawing/2014/main" id="{FBDAEBAB-F3AA-4DB3-96B7-6387085C1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555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53C66564-535A-4715-9B27-B8AB14F77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821E99-F411-4BAB-8211-C344272A2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77552" y="0"/>
            <a:ext cx="751444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29B7F2A-CF10-474B-91F1-7C50A7DAF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76668" y="537381"/>
            <a:ext cx="6172412" cy="1031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F0D6D9-A64A-415F-BA44-494062CA6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21655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77B49C-9749-4042-A729-C27F58365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249324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B79F49-5021-4A8F-A90A-5E08F7FB5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46655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Picture Placeholder 19">
            <a:extLst>
              <a:ext uri="{FF2B5EF4-FFF2-40B4-BE49-F238E27FC236}">
                <a16:creationId xmlns:a16="http://schemas.microsoft.com/office/drawing/2014/main" id="{B6E270BA-010E-406C-8FBF-0ED0DA28D0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-3"/>
            <a:ext cx="4613544" cy="2249321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6E15371C-3F24-44D7-97EB-74C12D53CB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2311339"/>
            <a:ext cx="4613544" cy="2241520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5" name="Picture Placeholder 19">
            <a:extLst>
              <a:ext uri="{FF2B5EF4-FFF2-40B4-BE49-F238E27FC236}">
                <a16:creationId xmlns:a16="http://schemas.microsoft.com/office/drawing/2014/main" id="{E39E0BDE-5895-4B94-90AC-7045292B0B3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1" y="4613572"/>
            <a:ext cx="4613544" cy="2241520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8823570-AC4F-4679-98CA-DC7F7B2CC10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76671" y="1735745"/>
            <a:ext cx="6172412" cy="3767496"/>
          </a:xfrm>
        </p:spPr>
        <p:txBody>
          <a:bodyPr anchor="t">
            <a:normAutofit/>
          </a:bodyPr>
          <a:lstStyle>
            <a:lvl1pPr>
              <a:buFont typeface="Arial" panose="020B0604020202020204" pitchFamily="34" charset="0"/>
              <a:buNone/>
              <a:defRPr sz="1600" b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BB6B62FA-FEDE-42B0-8B7B-24AE138EB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271516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9E8578BE-8DB2-4FE6-B45A-2B3415CEE1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6668" y="6309360"/>
            <a:ext cx="3411973" cy="457200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6AF7C96F-C1E5-45F5-B070-2D025E7BD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4577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23DC2F0A-1748-49AE-AF72-D6BBB4F8F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3DF7B1-E0C5-4E09-BB5C-F11EA14D7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66789"/>
            <a:ext cx="6833381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BC678EC-E47C-4AC2-A75A-7022CECD00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4622" y="1138041"/>
            <a:ext cx="4862811" cy="201948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25" name="Picture Placeholder 21">
            <a:extLst>
              <a:ext uri="{FF2B5EF4-FFF2-40B4-BE49-F238E27FC236}">
                <a16:creationId xmlns:a16="http://schemas.microsoft.com/office/drawing/2014/main" id="{8B745891-A8DA-4640-BB3F-1693FC5AC4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58023" y="4941"/>
            <a:ext cx="5333977" cy="3392053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Picture Placeholder 21">
            <a:extLst>
              <a:ext uri="{FF2B5EF4-FFF2-40B4-BE49-F238E27FC236}">
                <a16:creationId xmlns:a16="http://schemas.microsoft.com/office/drawing/2014/main" id="{BC2DF568-4EA5-4F79-980F-47FC90AEA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67712" y="3461002"/>
            <a:ext cx="5728215" cy="3396997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74E69A-5ABD-42DF-A2B0-997A62625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063" y="920164"/>
            <a:ext cx="1070775" cy="24661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2B6D0A-4A1F-4B59-B429-AD3FABC74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B66529-F6B7-4C1C-8291-8139628DF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48456"/>
            <a:ext cx="6833382" cy="7170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2245B9-34B5-4F89-8EA6-C018B9D4F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8023" y="3442673"/>
            <a:ext cx="5333977" cy="34153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0814BE-76E8-43EC-9616-A1F02F053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396996"/>
            <a:ext cx="1219200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AAA0A6-9D4B-4AA2-82F0-77E5ECF4B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86762" y="3928342"/>
            <a:ext cx="4162319" cy="228500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400" b="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8E3FFD99-95F0-47A4-8642-FB9FECEC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5917" y="6309360"/>
            <a:ext cx="4946592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727536-E532-4015-A178-0ABB6B09C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ate Placeholder 11">
            <a:extLst>
              <a:ext uri="{FF2B5EF4-FFF2-40B4-BE49-F238E27FC236}">
                <a16:creationId xmlns:a16="http://schemas.microsoft.com/office/drawing/2014/main" id="{22977876-C29D-4D32-9948-303465AEC3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77730" y="6309360"/>
            <a:ext cx="2736329" cy="457200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0" name="Slide Number Placeholder 15">
            <a:extLst>
              <a:ext uri="{FF2B5EF4-FFF2-40B4-BE49-F238E27FC236}">
                <a16:creationId xmlns:a16="http://schemas.microsoft.com/office/drawing/2014/main" id="{6A7BC11E-2EF0-4989-9A7E-7AB377DB8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767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F5F5DFA-1BC3-4062-9356-6145C9F7C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B5D461-AEC0-477F-A77A-6227F95A8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75813" y="0"/>
            <a:ext cx="4016188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1A041D-DE47-45FA-AC78-CC7FD0257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614254-52EF-4F58-99B1-CDA7C3922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9" y="1095508"/>
            <a:ext cx="82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D3B3ABA-0408-41EA-935D-D4F4586AA8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7178" y="1475399"/>
            <a:ext cx="6623040" cy="791861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0D7EF23-28EE-4115-879A-D95BBAC6624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87179" y="2502047"/>
            <a:ext cx="6623039" cy="3030599"/>
          </a:xfrm>
        </p:spPr>
        <p:txBody>
          <a:bodyPr anchor="t">
            <a:normAutofit/>
          </a:bodyPr>
          <a:lstStyle>
            <a:lvl1pPr>
              <a:defRPr sz="2000" b="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4B41004-DE9E-4B19-B7DE-91782B37C84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4348" y="1085431"/>
            <a:ext cx="3997652" cy="5037857"/>
          </a:xfrm>
          <a:custGeom>
            <a:avLst/>
            <a:gdLst>
              <a:gd name="connsiteX0" fmla="*/ 0 w 3997652"/>
              <a:gd name="connsiteY0" fmla="*/ 0 h 5037857"/>
              <a:gd name="connsiteX1" fmla="*/ 3997652 w 3997652"/>
              <a:gd name="connsiteY1" fmla="*/ 0 h 5037857"/>
              <a:gd name="connsiteX2" fmla="*/ 3997652 w 3997652"/>
              <a:gd name="connsiteY2" fmla="*/ 5037857 h 5037857"/>
              <a:gd name="connsiteX3" fmla="*/ 0 w 3997652"/>
              <a:gd name="connsiteY3" fmla="*/ 5037857 h 503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7652" h="5037857">
                <a:moveTo>
                  <a:pt x="0" y="0"/>
                </a:moveTo>
                <a:lnTo>
                  <a:pt x="3997652" y="0"/>
                </a:lnTo>
                <a:lnTo>
                  <a:pt x="3997652" y="5037857"/>
                </a:lnTo>
                <a:lnTo>
                  <a:pt x="0" y="5037857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37301C-2B9B-4119-9002-BD6DB2AB8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6144405"/>
            <a:ext cx="8150087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12738D-D0ED-4899-A01C-42439B5B3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06532" y="6167615"/>
            <a:ext cx="398241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ED261D-45B9-40C1-8341-8B8B796E8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ooter Placeholder 7">
            <a:extLst>
              <a:ext uri="{FF2B5EF4-FFF2-40B4-BE49-F238E27FC236}">
                <a16:creationId xmlns:a16="http://schemas.microsoft.com/office/drawing/2014/main" id="{182CF530-D736-4104-8678-850EEDF9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178" y="6309360"/>
            <a:ext cx="662304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23953F-BF80-48E0-8282-62907D6C2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42523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ate Placeholder 5">
            <a:extLst>
              <a:ext uri="{FF2B5EF4-FFF2-40B4-BE49-F238E27FC236}">
                <a16:creationId xmlns:a16="http://schemas.microsoft.com/office/drawing/2014/main" id="{8DEDB7CE-711E-4E43-9450-4C7BECE2FC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79537" y="6309360"/>
            <a:ext cx="1885598" cy="457200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0" name="Slide Number Placeholder 9">
            <a:extLst>
              <a:ext uri="{FF2B5EF4-FFF2-40B4-BE49-F238E27FC236}">
                <a16:creationId xmlns:a16="http://schemas.microsoft.com/office/drawing/2014/main" id="{F5D9588C-9E6B-42F6-8B42-D18388626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348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C341663-7159-49AD-AAF3-4B3C490D8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DEFA91-CCB3-4B9E-9CFC-AA9D92073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396996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3D2425-8E71-4C9D-8737-018CE4452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21655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0F2EB12-394C-40E4-9186-CBD6635B5D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77552" y="0"/>
            <a:ext cx="751444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3F9468C-8821-4670-9C7C-78E7D75861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5915" y="673308"/>
            <a:ext cx="6457717" cy="158089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5" name="Picture Placeholder 5">
            <a:extLst>
              <a:ext uri="{FF2B5EF4-FFF2-40B4-BE49-F238E27FC236}">
                <a16:creationId xmlns:a16="http://schemas.microsoft.com/office/drawing/2014/main" id="{6198A97B-719D-4F79-A04B-46EE272A1D9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3461004"/>
            <a:ext cx="4613547" cy="3396996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4" name="Picture Placeholder 5">
            <a:extLst>
              <a:ext uri="{FF2B5EF4-FFF2-40B4-BE49-F238E27FC236}">
                <a16:creationId xmlns:a16="http://schemas.microsoft.com/office/drawing/2014/main" id="{79E62157-5D84-47E4-9718-5408E1C7E76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613548" cy="3396994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51E6FEF-934C-427E-A65F-F501B04FC7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5918" y="2353586"/>
            <a:ext cx="6457717" cy="3767496"/>
          </a:xfrm>
        </p:spPr>
        <p:txBody>
          <a:bodyPr anchor="t">
            <a:normAutofit/>
          </a:bodyPr>
          <a:lstStyle>
            <a:lvl1pPr>
              <a:defRPr sz="1600" b="0" baseline="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A12CF76-B207-465C-A494-3C57818AC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906" y="6309360"/>
            <a:ext cx="4097030" cy="457200"/>
          </a:xfrm>
        </p:spPr>
        <p:txBody>
          <a:bodyPr/>
          <a:lstStyle>
            <a:lvl1pPr>
              <a:defRPr>
                <a:effectLst>
                  <a:outerShdw blurRad="50800" dist="38100" dir="240000" algn="ctr" rotWithShape="0">
                    <a:schemeClr val="tx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F682261-0FB4-4600-86B5-DDF27881F7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05303" y="6309360"/>
            <a:ext cx="3411973" cy="457200"/>
          </a:xfr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>
                <a:solidFill>
                  <a:schemeClr val="tx2"/>
                </a:solidFill>
              </a:rPr>
              <a:t>2/1/20XX</a:t>
            </a:r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632EB37A-06D5-4BC7-BC11-75B1719B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522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7E77A60-3019-43AE-AA38-E130C04CFD8D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DBF0FB-88D2-4271-BFAF-D129CF8C2F68}"/>
              </a:ext>
            </a:extLst>
          </p:cNvPr>
          <p:cNvSpPr/>
          <p:nvPr userDrawn="1"/>
        </p:nvSpPr>
        <p:spPr>
          <a:xfrm>
            <a:off x="7547855" y="-4078"/>
            <a:ext cx="4641096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2B807B-6DFA-471C-B675-016416207F0E}"/>
              </a:ext>
            </a:extLst>
          </p:cNvPr>
          <p:cNvSpPr/>
          <p:nvPr userDrawn="1"/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55D4C0-9882-489D-AD77-A9F38B3784A6}"/>
              </a:ext>
            </a:extLst>
          </p:cNvPr>
          <p:cNvSpPr/>
          <p:nvPr userDrawn="1"/>
        </p:nvSpPr>
        <p:spPr>
          <a:xfrm>
            <a:off x="7585468" y="1095508"/>
            <a:ext cx="46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3F61843-5C9C-49E0-8A90-64085BC79F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73503" y="1709530"/>
            <a:ext cx="3754671" cy="2528515"/>
          </a:xfrm>
        </p:spPr>
        <p:txBody>
          <a:bodyPr anchor="b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600" b="1" cap="none" dirty="0">
                <a:solidFill>
                  <a:schemeClr val="tx2"/>
                </a:solidFill>
              </a:rPr>
              <a:t>Click to add title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15C8BDC7-F09C-40A3-B14E-9A49781EE6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76914" y="4238046"/>
            <a:ext cx="3806919" cy="1741404"/>
          </a:xfrm>
        </p:spPr>
        <p:txBody>
          <a:bodyPr anchor="t">
            <a:normAutofit/>
          </a:bodyPr>
          <a:lstStyle>
            <a:lvl1pPr>
              <a:defRPr sz="1600" b="0"/>
            </a:lvl1pPr>
          </a:lstStyle>
          <a:p>
            <a:r>
              <a:rPr lang="en-US" sz="2000" dirty="0">
                <a:solidFill>
                  <a:schemeClr val="tx2"/>
                </a:solidFill>
              </a:rPr>
              <a:t>Click to add subtitle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7A5DB4-1ED7-4630-89AF-F1802E44EF89}"/>
              </a:ext>
            </a:extLst>
          </p:cNvPr>
          <p:cNvSpPr/>
          <p:nvPr userDrawn="1"/>
        </p:nvSpPr>
        <p:spPr>
          <a:xfrm>
            <a:off x="0" y="6144405"/>
            <a:ext cx="7534656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E5D4012-4107-490F-A369-EA7063242A98}"/>
              </a:ext>
            </a:extLst>
          </p:cNvPr>
          <p:cNvSpPr/>
          <p:nvPr userDrawn="1"/>
        </p:nvSpPr>
        <p:spPr>
          <a:xfrm>
            <a:off x="7585468" y="6167615"/>
            <a:ext cx="46034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95C79E2-9EA5-4713-B4AF-0E4572CFFA2F}"/>
              </a:ext>
            </a:extLst>
          </p:cNvPr>
          <p:cNvSpPr/>
          <p:nvPr userDrawn="1"/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74C09E2-06F0-4230-8DAD-A0DBF01F8603}"/>
              </a:ext>
            </a:extLst>
          </p:cNvPr>
          <p:cNvSpPr/>
          <p:nvPr userDrawn="1"/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Picture Placeholder 38">
            <a:extLst>
              <a:ext uri="{FF2B5EF4-FFF2-40B4-BE49-F238E27FC236}">
                <a16:creationId xmlns:a16="http://schemas.microsoft.com/office/drawing/2014/main" id="{AB2070F4-085F-4F8D-A1E8-A58E5F8F06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1095509"/>
            <a:ext cx="7519932" cy="5016892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640490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DEBA854-A26D-41C5-9D40-DF6B49ACB136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95BFA7-EB65-4E20-A693-324FEF74D3AE}"/>
              </a:ext>
            </a:extLst>
          </p:cNvPr>
          <p:cNvSpPr/>
          <p:nvPr userDrawn="1"/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9E9218-0397-4231-81F4-03972AB6A3DD}"/>
              </a:ext>
            </a:extLst>
          </p:cNvPr>
          <p:cNvSpPr/>
          <p:nvPr userDrawn="1"/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1905177-1789-44BB-950A-7018653E6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1" y="1044054"/>
            <a:ext cx="10013709" cy="1030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4B8C-C655-4441-A7FF-616EF634E6E1}"/>
              </a:ext>
            </a:extLst>
          </p:cNvPr>
          <p:cNvSpPr/>
          <p:nvPr userDrawn="1"/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9301A4-3CA9-4D0E-944E-1BE5921FA0B3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A9C29C55-D1EC-4DD4-BA5B-11E4AB157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1" y="6309360"/>
            <a:ext cx="5732061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C31C8C6B-3212-41F0-A8A1-4A6A700AF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67357410-255F-470C-AD92-44B15997A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35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2DF88512-9E62-4695-B350-39488566A1F7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CD596D-95F4-4C5C-A0E7-86D747FE70BE}"/>
              </a:ext>
            </a:extLst>
          </p:cNvPr>
          <p:cNvSpPr/>
          <p:nvPr userDrawn="1"/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553E9F-DCBF-4BEE-A261-5AA97361A0E0}"/>
              </a:ext>
            </a:extLst>
          </p:cNvPr>
          <p:cNvSpPr/>
          <p:nvPr userDrawn="1"/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9B0EB0-AEBA-44ED-BC77-4188C74861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1" y="1044054"/>
            <a:ext cx="10013709" cy="1030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78DD10-67BC-4E87-A788-A45C6093F5F8}"/>
              </a:ext>
            </a:extLst>
          </p:cNvPr>
          <p:cNvSpPr/>
          <p:nvPr userDrawn="1"/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769F5-486B-4B48-A543-2C70359DF66E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47BB165-F380-48C4-B95B-C09C91893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1" y="6309360"/>
            <a:ext cx="5732061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49ADD171-0134-4347-A2D8-0B9D7634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0805E9B-6657-4167-BD79-CAC59C0D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561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A8A107B-E23F-4793-95B4-335240DB9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51118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7568F3C-8CA8-489A-9870-E2C458355CC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4615126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4615126 w 12192000"/>
              <a:gd name="connsiteY3" fmla="*/ 6858000 h 6858000"/>
              <a:gd name="connsiteX4" fmla="*/ 0 w 12192000"/>
              <a:gd name="connsiteY4" fmla="*/ 0 h 6858000"/>
              <a:gd name="connsiteX5" fmla="*/ 4551118 w 12192000"/>
              <a:gd name="connsiteY5" fmla="*/ 0 h 6858000"/>
              <a:gd name="connsiteX6" fmla="*/ 4551118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4615126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4615126" y="6858000"/>
                </a:lnTo>
                <a:close/>
                <a:moveTo>
                  <a:pt x="0" y="0"/>
                </a:moveTo>
                <a:lnTo>
                  <a:pt x="4551118" y="0"/>
                </a:lnTo>
                <a:lnTo>
                  <a:pt x="455111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2C14E8-F37D-4BEA-9D62-5E707EDF0D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25" y="1095508"/>
            <a:ext cx="4606535" cy="3936931"/>
          </a:xfrm>
          <a:solidFill>
            <a:schemeClr val="tx2"/>
          </a:solidFill>
        </p:spPr>
        <p:txBody>
          <a:bodyPr rIns="365760" anchor="b"/>
          <a:lstStyle>
            <a:lvl1pPr marL="365760">
              <a:lnSpc>
                <a:spcPct val="100000"/>
              </a:lnSpc>
              <a:spcBef>
                <a:spcPts val="1000"/>
              </a:spcBef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784D33-9C88-49E6-8F90-05148C5496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726" y="5032439"/>
            <a:ext cx="4606535" cy="1079962"/>
          </a:xfrm>
          <a:solidFill>
            <a:schemeClr val="tx2"/>
          </a:solidFill>
        </p:spPr>
        <p:txBody>
          <a:bodyPr anchor="ctr"/>
          <a:lstStyle>
            <a:lvl1pPr marL="365760">
              <a:spcBef>
                <a:spcPts val="1000"/>
              </a:spcBef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5CD820E0-0083-439B-A9DE-C3DEA1DEA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D8A8D931-E01B-43C0-806F-2413BF59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7" name="Slide Number Placeholder 6">
            <a:extLst>
              <a:ext uri="{FF2B5EF4-FFF2-40B4-BE49-F238E27FC236}">
                <a16:creationId xmlns:a16="http://schemas.microsoft.com/office/drawing/2014/main" id="{0F3F4E6D-F4D2-430F-A2C3-3C037D778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931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9F91A3C-7ABB-4E5E-B04F-29DB072AE13C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EB9AABE-3FBC-4E64-8672-D073D4A3F412}"/>
              </a:ext>
            </a:extLst>
          </p:cNvPr>
          <p:cNvSpPr/>
          <p:nvPr userDrawn="1"/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FF13AE-FEBF-40A1-A799-6EB275CBBCB5}"/>
              </a:ext>
            </a:extLst>
          </p:cNvPr>
          <p:cNvSpPr/>
          <p:nvPr userDrawn="1"/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EACBDB11-07EC-4982-BBFA-8EECF50C7B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2" y="4872251"/>
            <a:ext cx="10013709" cy="1030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7B21770-EBB9-4C73-BE13-26901F3CC9FB}"/>
              </a:ext>
            </a:extLst>
          </p:cNvPr>
          <p:cNvSpPr/>
          <p:nvPr userDrawn="1"/>
        </p:nvSpPr>
        <p:spPr>
          <a:xfrm>
            <a:off x="-1" y="4790620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172AFA4-5141-4F0F-B9F6-0BE3ADBED218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41DE758B-03CF-48F8-BCBE-AD97B7042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4" name="Date Placeholder 3">
            <a:extLst>
              <a:ext uri="{FF2B5EF4-FFF2-40B4-BE49-F238E27FC236}">
                <a16:creationId xmlns:a16="http://schemas.microsoft.com/office/drawing/2014/main" id="{1640606E-041A-4385-96D7-3C6E775E3F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35844B60-1EF6-4A90-9030-B5043BCD0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599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30FB3D5A-25E2-453F-A78E-0A20BDCE80A2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796342-0E80-4F8E-9563-9F5EDFC0DDF2}"/>
              </a:ext>
            </a:extLst>
          </p:cNvPr>
          <p:cNvSpPr/>
          <p:nvPr userDrawn="1"/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9B2F5D-C3BA-453E-8F4D-97074F48C7AE}"/>
              </a:ext>
            </a:extLst>
          </p:cNvPr>
          <p:cNvSpPr/>
          <p:nvPr userDrawn="1"/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52D50E3-A27A-4AF6-928B-286E7BDB4B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2" y="4872251"/>
            <a:ext cx="10013709" cy="1030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74FDF0-F4BE-433D-86EE-9E1832D4388B}"/>
              </a:ext>
            </a:extLst>
          </p:cNvPr>
          <p:cNvSpPr/>
          <p:nvPr userDrawn="1"/>
        </p:nvSpPr>
        <p:spPr>
          <a:xfrm>
            <a:off x="-1" y="4790620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DFCD07-1301-45ED-B326-449ECFADE70D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D5DA270-E83F-4CC8-9DA6-27CA3AEC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7804587-2E59-4D83-B86E-83ADAE4FDC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339F117-3072-4F0C-8D1D-E5DC918CE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93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76671" y="6309360"/>
            <a:ext cx="454961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2918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293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Rectangle 1047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0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54" name="Rectangle 1053">
            <a:extLst>
              <a:ext uri="{FF2B5EF4-FFF2-40B4-BE49-F238E27FC236}">
                <a16:creationId xmlns:a16="http://schemas.microsoft.com/office/drawing/2014/main" id="{F45F8234-3080-4C07-B575-B79541029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39605CF-FB39-575C-0846-17560702C2A8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" t="-1" r="7" b="52505"/>
          <a:stretch/>
        </p:blipFill>
        <p:spPr bwMode="auto">
          <a:xfrm>
            <a:off x="0" y="-52894"/>
            <a:ext cx="12191997" cy="691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6" name="Rectangle 1055">
            <a:extLst>
              <a:ext uri="{FF2B5EF4-FFF2-40B4-BE49-F238E27FC236}">
                <a16:creationId xmlns:a16="http://schemas.microsoft.com/office/drawing/2014/main" id="{1B0E0466-9F2F-4C27-AE6F-953F891B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554430" y="1148464"/>
            <a:ext cx="4637567" cy="50191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814B6A3-5F3E-4909-8ED5-87FE82492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97352" y="1479340"/>
            <a:ext cx="3351729" cy="3015280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24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Modelling Faraday Rotations and the Galactic Magnetic Field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B0552E2-3F84-4A73-A16B-C54043C663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97352" y="4500438"/>
            <a:ext cx="3351729" cy="1482698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George Tso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A0352-7A16-48F0-9C66-57C647D31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1955" y="5754536"/>
            <a:ext cx="6007691" cy="457200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spc="150" baseline="0" dirty="0">
                <a:solidFill>
                  <a:srgbClr val="FFFFFF"/>
                </a:solidFill>
                <a:latin typeface="+mj-lt"/>
                <a:ea typeface="+mn-ea"/>
                <a:cs typeface="+mn-cs"/>
              </a:rPr>
              <a:t>PHYS 4900 – Special </a:t>
            </a:r>
            <a:r>
              <a:rPr lang="en-US" kern="1200" spc="150" baseline="0" dirty="0">
                <a:solidFill>
                  <a:schemeClr val="tx2">
                    <a:lumMod val="75000"/>
                  </a:schemeClr>
                </a:solidFill>
                <a:latin typeface="+mj-lt"/>
                <a:ea typeface="+mn-ea"/>
                <a:cs typeface="+mn-cs"/>
              </a:rPr>
              <a:t>Topic: Intro to Data Science</a:t>
            </a:r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E4F2DCBC-B44F-4E3C-871F-87CC2B8BD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5"/>
            <a:ext cx="6858002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943065B8-2E07-4810-B74C-42FD04091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1084456"/>
            <a:ext cx="4636008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6D529F17-FB87-4ECB-9485-C58500A1B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6109423"/>
            <a:ext cx="4636008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029686-87BE-4E75-8373-8D06DD4412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60786" y="5754536"/>
            <a:ext cx="2151134" cy="457200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2/27/2023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33138F-06C1-46B9-8F23-C4B5783F6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spcAft>
                <a:spcPts val="600"/>
              </a:spcAft>
            </a:pPr>
            <a:fld id="{FAEF9944-A4F6-4C59-AEBD-678D6480B8EA}" type="slidenum">
              <a:rPr lang="en-US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D00CDF-71E9-2FA8-0D89-5E71B14B8961}"/>
              </a:ext>
            </a:extLst>
          </p:cNvPr>
          <p:cNvSpPr txBox="1"/>
          <p:nvPr/>
        </p:nvSpPr>
        <p:spPr>
          <a:xfrm>
            <a:off x="84306" y="5184107"/>
            <a:ext cx="19207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900" dirty="0"/>
              <a:t>Image courtesy of </a:t>
            </a:r>
            <a:r>
              <a:rPr lang="en-CA" sz="900" dirty="0" err="1"/>
              <a:t>Sobey</a:t>
            </a:r>
            <a:r>
              <a:rPr lang="en-CA" sz="900" dirty="0"/>
              <a:t> et al.</a:t>
            </a:r>
          </a:p>
        </p:txBody>
      </p:sp>
    </p:spTree>
    <p:extLst>
      <p:ext uri="{BB962C8B-B14F-4D97-AF65-F5344CB8AC3E}">
        <p14:creationId xmlns:p14="http://schemas.microsoft.com/office/powerpoint/2010/main" val="3111549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19ED296-3493-B815-5EB4-B9B58F8E3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89" y="4671077"/>
            <a:ext cx="4053385" cy="218063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794278F-BBE1-4D62-8038-1FE9C98B6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6668" y="537381"/>
            <a:ext cx="6172412" cy="1031927"/>
          </a:xfrm>
        </p:spPr>
        <p:txBody>
          <a:bodyPr/>
          <a:lstStyle/>
          <a:p>
            <a:r>
              <a:rPr lang="en-US" dirty="0"/>
              <a:t>ANN &amp; KNN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A7A34B0D-1722-4024-BC6E-2A411B0AF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8117" y="6309360"/>
            <a:ext cx="3271516" cy="45720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Modelling Faraday Rotations and the Galactic Magnetic Field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C7BA43AD-7653-4B85-883B-8DB0DF3D8C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6668" y="6309360"/>
            <a:ext cx="3411973" cy="457200"/>
          </a:xfrm>
        </p:spPr>
        <p:txBody>
          <a:bodyPr/>
          <a:lstStyle/>
          <a:p>
            <a:r>
              <a:rPr lang="en-US" dirty="0"/>
              <a:t>2/27/2023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5DB2E64-AD14-44FE-948F-FCBEC637E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122" name="Picture 2" descr="What are Neural Networks? - United Kingdom | IBM">
            <a:extLst>
              <a:ext uri="{FF2B5EF4-FFF2-40B4-BE49-F238E27FC236}">
                <a16:creationId xmlns:a16="http://schemas.microsoft.com/office/drawing/2014/main" id="{55D93BFC-D398-4EB1-AEA1-078C6A839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75" y="0"/>
            <a:ext cx="3078399" cy="218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undefined">
            <a:extLst>
              <a:ext uri="{FF2B5EF4-FFF2-40B4-BE49-F238E27FC236}">
                <a16:creationId xmlns:a16="http://schemas.microsoft.com/office/drawing/2014/main" id="{3435A0A4-7932-F437-D632-9B4897D61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5" y="2442948"/>
            <a:ext cx="2068522" cy="186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D11A7C3-3E83-7C48-3BDA-23F268DA563F}"/>
              </a:ext>
            </a:extLst>
          </p:cNvPr>
          <p:cNvSpPr txBox="1"/>
          <p:nvPr/>
        </p:nvSpPr>
        <p:spPr>
          <a:xfrm>
            <a:off x="5068800" y="1569308"/>
            <a:ext cx="63837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Two viable modelling techniques for this project (as far as I know):</a:t>
            </a:r>
          </a:p>
          <a:p>
            <a:endParaRPr lang="en-CA" dirty="0"/>
          </a:p>
          <a:p>
            <a:r>
              <a:rPr lang="en-CA" dirty="0"/>
              <a:t>Artificial Neural Network</a:t>
            </a:r>
          </a:p>
          <a:p>
            <a:endParaRPr lang="en-CA" dirty="0"/>
          </a:p>
          <a:p>
            <a:r>
              <a:rPr lang="en-CA" dirty="0"/>
              <a:t>K-Nearest Neighbours Algorithm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F3CB9D-08FB-2F7A-A29E-0F5929D983DC}"/>
              </a:ext>
            </a:extLst>
          </p:cNvPr>
          <p:cNvSpPr txBox="1"/>
          <p:nvPr/>
        </p:nvSpPr>
        <p:spPr>
          <a:xfrm>
            <a:off x="5068800" y="3754668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Magnitudes of RM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E29DD1-D6C9-3A59-9786-DEEB7A62DAAF}"/>
              </a:ext>
            </a:extLst>
          </p:cNvPr>
          <p:cNvSpPr txBox="1"/>
          <p:nvPr/>
        </p:nvSpPr>
        <p:spPr>
          <a:xfrm>
            <a:off x="5068800" y="4185702"/>
            <a:ext cx="609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Directions in the RM field as per the original data</a:t>
            </a:r>
          </a:p>
        </p:txBody>
      </p:sp>
    </p:spTree>
    <p:extLst>
      <p:ext uri="{BB962C8B-B14F-4D97-AF65-F5344CB8AC3E}">
        <p14:creationId xmlns:p14="http://schemas.microsoft.com/office/powerpoint/2010/main" val="110933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2AB3437-B548-0108-2536-F440F1402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Artificial Neural Network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6A4B284-684F-32D8-F668-582651367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1" y="6309360"/>
            <a:ext cx="6024629" cy="457200"/>
          </a:xfrm>
        </p:spPr>
        <p:txBody>
          <a:bodyPr/>
          <a:lstStyle/>
          <a:p>
            <a:r>
              <a:rPr lang="en-US" dirty="0"/>
              <a:t>Modelling Faraday Rotations and the Galactic Magnetic Field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4D12AED-5210-F558-3CFE-CED5B4043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2/27/2023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E6CAE8-A40A-AFCC-F7AF-C3A0975CA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11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C0AEEB-92F4-3808-E49A-4C206B9B9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12" y="2383801"/>
            <a:ext cx="6721776" cy="36161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125BE10-3E1A-A80C-09D3-B27D4DB23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112" y="2383800"/>
            <a:ext cx="6721776" cy="36290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50D604-31D1-BE2E-2497-458D3F99D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799" y="2316783"/>
            <a:ext cx="3776369" cy="32848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E7F5C4-2233-EC4E-9023-2C90E4356149}"/>
              </a:ext>
            </a:extLst>
          </p:cNvPr>
          <p:cNvSpPr txBox="1"/>
          <p:nvPr/>
        </p:nvSpPr>
        <p:spPr>
          <a:xfrm>
            <a:off x="5732302" y="5698555"/>
            <a:ext cx="3106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Not great, only about a quarter of the way there</a:t>
            </a:r>
          </a:p>
        </p:txBody>
      </p:sp>
    </p:spTree>
    <p:extLst>
      <p:ext uri="{BB962C8B-B14F-4D97-AF65-F5344CB8AC3E}">
        <p14:creationId xmlns:p14="http://schemas.microsoft.com/office/powerpoint/2010/main" val="18741448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71B96-8F12-BC02-E1E4-EEB11B241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K-Nearest Neighbours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A7F178-C758-463D-9FB9-ADFF94E3D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1" y="6309360"/>
            <a:ext cx="5887829" cy="457200"/>
          </a:xfrm>
        </p:spPr>
        <p:txBody>
          <a:bodyPr/>
          <a:lstStyle/>
          <a:p>
            <a:r>
              <a:rPr lang="en-US" dirty="0"/>
              <a:t>Modelling Faraday Rotations and the Galactic Magnetic Field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BA1C6-6156-4D37-CB08-46EC08F5E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2/27/2023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670B5-F272-7389-78C9-D4517416E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FF0D00-9B38-D73F-7FBC-AC7367D7D2D3}"/>
              </a:ext>
            </a:extLst>
          </p:cNvPr>
          <p:cNvSpPr txBox="1"/>
          <p:nvPr/>
        </p:nvSpPr>
        <p:spPr>
          <a:xfrm>
            <a:off x="1440000" y="2584800"/>
            <a:ext cx="4615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First search for an appropriate K value: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FCC0BA-EB35-3B96-F758-1118D09A5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911" y="2954132"/>
            <a:ext cx="3977257" cy="322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31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71B96-8F12-BC02-E1E4-EEB11B241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K-Nearest Neighbours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A7F178-C758-463D-9FB9-ADFF94E3D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1" y="6309360"/>
            <a:ext cx="5873429" cy="457200"/>
          </a:xfrm>
        </p:spPr>
        <p:txBody>
          <a:bodyPr/>
          <a:lstStyle/>
          <a:p>
            <a:r>
              <a:rPr lang="en-US" dirty="0"/>
              <a:t>Modelling Faraday Rotations and the Galactic Magnetic Field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BA1C6-6156-4D37-CB08-46EC08F5E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2/27/2023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670B5-F272-7389-78C9-D4517416E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5114A8-7A47-CA05-DE42-987F5D64A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349" y="2245057"/>
            <a:ext cx="6612576" cy="35688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26BDA1-20DB-9842-D9DC-E28601981961}"/>
              </a:ext>
            </a:extLst>
          </p:cNvPr>
          <p:cNvSpPr txBox="1"/>
          <p:nvPr/>
        </p:nvSpPr>
        <p:spPr>
          <a:xfrm>
            <a:off x="3567960" y="5876987"/>
            <a:ext cx="161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KNN, K = 17</a:t>
            </a:r>
          </a:p>
        </p:txBody>
      </p:sp>
    </p:spTree>
    <p:extLst>
      <p:ext uri="{BB962C8B-B14F-4D97-AF65-F5344CB8AC3E}">
        <p14:creationId xmlns:p14="http://schemas.microsoft.com/office/powerpoint/2010/main" val="22241675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71B96-8F12-BC02-E1E4-EEB11B241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K-Nearest Neighbours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A7F178-C758-463D-9FB9-ADFF94E3D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1" y="6309360"/>
            <a:ext cx="5916629" cy="457200"/>
          </a:xfrm>
        </p:spPr>
        <p:txBody>
          <a:bodyPr/>
          <a:lstStyle/>
          <a:p>
            <a:r>
              <a:rPr lang="en-US" dirty="0"/>
              <a:t>Modelling Faraday Rotations and the Galactic Magnetic Field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BA1C6-6156-4D37-CB08-46EC08F5E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2/27/2023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670B5-F272-7389-78C9-D4517416E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5114A8-7A47-CA05-DE42-987F5D64A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349" y="2245057"/>
            <a:ext cx="5465929" cy="29500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26BDA1-20DB-9842-D9DC-E28601981961}"/>
              </a:ext>
            </a:extLst>
          </p:cNvPr>
          <p:cNvSpPr txBox="1"/>
          <p:nvPr/>
        </p:nvSpPr>
        <p:spPr>
          <a:xfrm>
            <a:off x="2994636" y="5311138"/>
            <a:ext cx="161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KNN, K = 17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DD778B-B7FE-57C8-AA15-3D989B1B7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623" y="2245057"/>
            <a:ext cx="5465929" cy="29500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353AA1-BFFC-B55B-0CAF-824B4546A990}"/>
              </a:ext>
            </a:extLst>
          </p:cNvPr>
          <p:cNvSpPr txBox="1"/>
          <p:nvPr/>
        </p:nvSpPr>
        <p:spPr>
          <a:xfrm>
            <a:off x="8649973" y="5311138"/>
            <a:ext cx="1253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Test Data</a:t>
            </a:r>
          </a:p>
        </p:txBody>
      </p:sp>
    </p:spTree>
    <p:extLst>
      <p:ext uri="{BB962C8B-B14F-4D97-AF65-F5344CB8AC3E}">
        <p14:creationId xmlns:p14="http://schemas.microsoft.com/office/powerpoint/2010/main" val="13091281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A722A1-9156-DFC5-A91D-876609378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88" y="3443754"/>
            <a:ext cx="5693825" cy="3322806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55816F-F516-477A-8EF2-D8CA20267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6762" y="3928342"/>
            <a:ext cx="4162319" cy="578858"/>
          </a:xfrm>
        </p:spPr>
        <p:txBody>
          <a:bodyPr>
            <a:normAutofit/>
          </a:bodyPr>
          <a:lstStyle/>
          <a:p>
            <a:r>
              <a:rPr lang="en-US" dirty="0"/>
              <a:t>George Tso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081DB-1923-4878-AB15-AD54F35A1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622" y="1138041"/>
            <a:ext cx="4862811" cy="2019488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32" name="Picture Placeholder 31" descr="Two people working on a laptop and tablet with graphs and tables ">
            <a:extLst>
              <a:ext uri="{FF2B5EF4-FFF2-40B4-BE49-F238E27FC236}">
                <a16:creationId xmlns:a16="http://schemas.microsoft.com/office/drawing/2014/main" id="{C4A8B214-180D-446B-9616-62B7371F3DD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8023" y="4941"/>
            <a:ext cx="5333977" cy="3392053"/>
          </a:xfr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263FD36A-B869-46D7-A4E1-FAA91F31D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4622" y="2843442"/>
            <a:ext cx="3190083" cy="457200"/>
          </a:xfrm>
        </p:spPr>
        <p:txBody>
          <a:bodyPr/>
          <a:lstStyle/>
          <a:p>
            <a:r>
              <a:rPr lang="en-US" dirty="0"/>
              <a:t>Modelling Faraday Rotations and the Galactic Magnetic Field</a:t>
            </a:r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0D675628-85B5-4093-90F8-769A1F3405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77730" y="6309360"/>
            <a:ext cx="2736329" cy="457200"/>
          </a:xfrm>
        </p:spPr>
        <p:txBody>
          <a:bodyPr/>
          <a:lstStyle/>
          <a:p>
            <a:r>
              <a:rPr lang="en-US" dirty="0"/>
              <a:t>2/27/2023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6F05ADB0-C4C0-4EB9-ACD6-D5D69C07C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203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AF67401-E54A-1A37-D475-F9D619AF0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Special Thanks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9C81BD4-6D90-9A96-2B13-04C6E0F565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9100D2C-4755-86CB-C249-C560D7FAE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16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13F5D0-9664-7297-635E-782DE2A947C7}"/>
              </a:ext>
            </a:extLst>
          </p:cNvPr>
          <p:cNvSpPr txBox="1"/>
          <p:nvPr/>
        </p:nvSpPr>
        <p:spPr>
          <a:xfrm>
            <a:off x="4873366" y="320803"/>
            <a:ext cx="52191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Special thanks to Prof. </a:t>
            </a:r>
            <a:r>
              <a:rPr lang="en-CA" dirty="0" err="1"/>
              <a:t>Kianoosh</a:t>
            </a:r>
            <a:r>
              <a:rPr lang="en-CA" dirty="0"/>
              <a:t> Tahani for his expertise and passion for developing such an </a:t>
            </a:r>
            <a:r>
              <a:rPr lang="en-CA" dirty="0" err="1"/>
              <a:t>insightful,well</a:t>
            </a:r>
            <a:r>
              <a:rPr lang="en-CA" dirty="0"/>
              <a:t>-taught course, as well as finding the dataset used in this project.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19F18E-1CB1-2819-8ABC-A7CCED3F576A}"/>
              </a:ext>
            </a:extLst>
          </p:cNvPr>
          <p:cNvSpPr txBox="1"/>
          <p:nvPr/>
        </p:nvSpPr>
        <p:spPr>
          <a:xfrm>
            <a:off x="4981433" y="2449772"/>
            <a:ext cx="6272167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References:</a:t>
            </a:r>
          </a:p>
          <a:p>
            <a:r>
              <a:rPr lang="en-US" sz="1100" dirty="0"/>
              <a:t>Taylor, A. R., </a:t>
            </a:r>
            <a:r>
              <a:rPr lang="en-US" sz="1100" dirty="0" err="1"/>
              <a:t>Stil</a:t>
            </a:r>
            <a:r>
              <a:rPr lang="en-US" sz="1100" dirty="0"/>
              <a:t>, J. M., &amp;amp; </a:t>
            </a:r>
            <a:r>
              <a:rPr lang="en-US" sz="1100" dirty="0" err="1"/>
              <a:t>Sunstrum</a:t>
            </a:r>
            <a:r>
              <a:rPr lang="en-US" sz="1100" dirty="0"/>
              <a:t>, C. (2009). A rotation measure image of the sky. The Astrophysical Journal, 702(2), 1230–1236. https://doi.org/10.1088/0004-637x/702/2/1230 </a:t>
            </a:r>
          </a:p>
          <a:p>
            <a:endParaRPr lang="en-US" sz="1100" dirty="0"/>
          </a:p>
          <a:p>
            <a:r>
              <a:rPr lang="en-CA" sz="1100" dirty="0" err="1"/>
              <a:t>Hutschenreuter</a:t>
            </a:r>
            <a:r>
              <a:rPr lang="en-CA" sz="1100" dirty="0"/>
              <a:t>, S., Anderson, C. S., </a:t>
            </a:r>
            <a:r>
              <a:rPr lang="en-CA" sz="1100" dirty="0" err="1"/>
              <a:t>Betti</a:t>
            </a:r>
            <a:r>
              <a:rPr lang="en-CA" sz="1100" dirty="0"/>
              <a:t>, S. K., Crew, G. B., Brown, J. S., </a:t>
            </a:r>
            <a:r>
              <a:rPr lang="en-CA" sz="1100" dirty="0" err="1"/>
              <a:t>Brüggen</a:t>
            </a:r>
            <a:r>
              <a:rPr lang="en-CA" sz="1100" dirty="0"/>
              <a:t>, M., </a:t>
            </a:r>
            <a:r>
              <a:rPr lang="en-CA" sz="1100" dirty="0" err="1"/>
              <a:t>Carretti</a:t>
            </a:r>
            <a:r>
              <a:rPr lang="en-CA" sz="1100" dirty="0"/>
              <a:t>, E., Clarke, T. E., Clegg, A., Costa, A. H., Croft, S., Van Eck, C. L., </a:t>
            </a:r>
            <a:r>
              <a:rPr lang="en-CA" sz="1100" dirty="0" err="1"/>
              <a:t>Gaensler</a:t>
            </a:r>
            <a:r>
              <a:rPr lang="en-CA" sz="1100" dirty="0"/>
              <a:t>, B., De </a:t>
            </a:r>
            <a:r>
              <a:rPr lang="en-CA" sz="1100" dirty="0" err="1"/>
              <a:t>Gasperin</a:t>
            </a:r>
            <a:r>
              <a:rPr lang="en-CA" sz="1100" dirty="0"/>
              <a:t>, F., </a:t>
            </a:r>
            <a:r>
              <a:rPr lang="en-CA" sz="1100" dirty="0" err="1"/>
              <a:t>Haverkorn</a:t>
            </a:r>
            <a:r>
              <a:rPr lang="en-CA" sz="1100" dirty="0"/>
              <a:t>, M., Heald, G., Hull, C. L. H., Inoue, M., Johnston-</a:t>
            </a:r>
            <a:r>
              <a:rPr lang="en-CA" sz="1100" dirty="0" err="1"/>
              <a:t>Hollitt</a:t>
            </a:r>
            <a:r>
              <a:rPr lang="en-CA" sz="1100" dirty="0"/>
              <a:t>, M., . . . </a:t>
            </a:r>
            <a:r>
              <a:rPr lang="en-CA" sz="1100" dirty="0" err="1"/>
              <a:t>Enßlin</a:t>
            </a:r>
            <a:r>
              <a:rPr lang="en-CA" sz="1100" dirty="0"/>
              <a:t>, T. A. (2021). The Galactic Faraday rotation sky 2020. Astronomy and Astrophysics, 657, A43. </a:t>
            </a:r>
            <a:r>
              <a:rPr lang="en-CA" sz="1100"/>
              <a:t>https://doi.org/10.1051/0004-6361/202140486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2773060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0786F82F-1B47-46ED-8EAE-53EF71E59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EF1BAF6F-6275-4646-9C59-331B29B9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2ECA4CB2-9071-41EB-AABB-2D8EB939D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67D106CC-D308-A76D-F507-B5764C29225B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97" r="-2497"/>
          <a:stretch/>
        </p:blipFill>
        <p:spPr bwMode="auto">
          <a:xfrm>
            <a:off x="35099" y="915297"/>
            <a:ext cx="4354019" cy="308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1" name="Rectangle 2060">
            <a:extLst>
              <a:ext uri="{FF2B5EF4-FFF2-40B4-BE49-F238E27FC236}">
                <a16:creationId xmlns:a16="http://schemas.microsoft.com/office/drawing/2014/main" id="{EB86F6BD-9C49-4F4F-99EA-9C5AA318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97806" y="-2"/>
            <a:ext cx="7494194" cy="16419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EDB7E63-0AD5-451A-9802-48AB1D44E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6671" y="265706"/>
            <a:ext cx="6399212" cy="1162801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2300">
                <a:solidFill>
                  <a:schemeClr val="bg1"/>
                </a:solidFill>
              </a:rPr>
              <a:t>Faraday Rotations in the Interstellar Medium</a:t>
            </a:r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C7DA365B-E064-481A-A62D-18CD31DB3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4795" y="1658471"/>
            <a:ext cx="7517205" cy="354105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96DBE49D-AABD-458B-B2DF-4D5FA7D5C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205919"/>
            <a:ext cx="4651248" cy="16520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7" name="Rectangle 2066">
            <a:extLst>
              <a:ext uri="{FF2B5EF4-FFF2-40B4-BE49-F238E27FC236}">
                <a16:creationId xmlns:a16="http://schemas.microsoft.com/office/drawing/2014/main" id="{96833CC6-729B-40E8-B891-D93467E34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36801" y="3396995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9D770A-D8B9-4D5E-BB61-CD763E29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6670" y="1940119"/>
            <a:ext cx="6172413" cy="910308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 indent="-285750">
              <a:buFont typeface="Corbel" panose="020B0503020204020204" pitchFamily="34" charset="0"/>
              <a:buChar char="-"/>
            </a:pPr>
            <a:r>
              <a:rPr lang="en-US" dirty="0"/>
              <a:t>A phenomenon that helped first prove that light was of an electromagnetic nature</a:t>
            </a:r>
          </a:p>
        </p:txBody>
      </p:sp>
      <p:sp>
        <p:nvSpPr>
          <p:cNvPr id="2069" name="Rectangle 2068">
            <a:extLst>
              <a:ext uri="{FF2B5EF4-FFF2-40B4-BE49-F238E27FC236}">
                <a16:creationId xmlns:a16="http://schemas.microsoft.com/office/drawing/2014/main" id="{A5757897-7307-46AF-923D-FF5BF45DD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5205919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FE66FD-2026-4582-A911-F6DABAE051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2917" y="6309360"/>
            <a:ext cx="3411973" cy="457200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2/27/2023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A0C89215-7880-40F7-A389-2C9A09EE3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76670" y="6309360"/>
            <a:ext cx="5125478" cy="457200"/>
          </a:xfrm>
        </p:spPr>
        <p:txBody>
          <a:bodyPr vert="horz" lIns="109728" tIns="109728" rIns="109728" bIns="91440" rtlCol="0" anchor="ctr">
            <a:normAutofit fontScale="85000" lnSpcReduction="10000"/>
          </a:bodyPr>
          <a:lstStyle/>
          <a:p>
            <a:pPr>
              <a:spcAft>
                <a:spcPts val="600"/>
              </a:spcAft>
            </a:pPr>
            <a:r>
              <a:rPr lang="en-US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rPr>
              <a:t>Modelling Faraday Rotations and the Galactic Magnetic Field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1CFAACA4-65B8-42F6-BCD5-C3D1E8D95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spcAft>
                <a:spcPts val="600"/>
              </a:spcAft>
            </a:pPr>
            <a:fld id="{FAEF9944-A4F6-4C59-AEBD-678D6480B8EA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1ED3CA-1871-A106-BC9C-F20FB6410597}"/>
              </a:ext>
            </a:extLst>
          </p:cNvPr>
          <p:cNvSpPr txBox="1"/>
          <p:nvPr/>
        </p:nvSpPr>
        <p:spPr>
          <a:xfrm>
            <a:off x="5454071" y="2895597"/>
            <a:ext cx="6095010" cy="1101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-285750" algn="l" defTabSz="914400" rtl="0" eaLnBrk="1" fontAlgn="auto" latinLnBrk="0" hangingPunct="1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Tx/>
              <a:buSzTx/>
              <a:buFont typeface="Corbel" panose="020B0503020204020204" pitchFamily="34" charset="0"/>
              <a:buChar char="-"/>
              <a:tabLst/>
              <a:defRPr/>
            </a:pPr>
            <a:r>
              <a:rPr kumimoji="0" lang="en-US" sz="1600" b="0" i="0" u="none" strike="noStrike" kern="1200" cap="none" spc="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Light propagating through a magnetic field is circularly polarized so long as it stays parallel to the magnetic field lines.</a:t>
            </a:r>
          </a:p>
        </p:txBody>
      </p:sp>
    </p:spTree>
    <p:extLst>
      <p:ext uri="{BB962C8B-B14F-4D97-AF65-F5344CB8AC3E}">
        <p14:creationId xmlns:p14="http://schemas.microsoft.com/office/powerpoint/2010/main" val="110933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85" name="Rectangle 3084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7ED93057-B056-4D1D-B0DA-F1619DAAF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825686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31CEB84-49DC-40A9-B2F0-D573658AE9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5103" y="1057522"/>
            <a:ext cx="4741843" cy="2173433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4400" b="0" cap="all">
                <a:solidFill>
                  <a:schemeClr val="bg1"/>
                </a:solidFill>
              </a:rPr>
              <a:t>The Data</a:t>
            </a:r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F5B41592-BC5E-4AE2-8CA7-91C73FD8F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1" name="Rectangle 3090">
            <a:extLst>
              <a:ext uri="{FF2B5EF4-FFF2-40B4-BE49-F238E27FC236}">
                <a16:creationId xmlns:a16="http://schemas.microsoft.com/office/drawing/2014/main" id="{CB574A3D-9991-4D4A-91DF-0D0DE47DB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3" name="Rectangle 3092">
            <a:extLst>
              <a:ext uri="{FF2B5EF4-FFF2-40B4-BE49-F238E27FC236}">
                <a16:creationId xmlns:a16="http://schemas.microsoft.com/office/drawing/2014/main" id="{1E1E5DE2-A148-4DE9-B743-4A00C8F28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25686"/>
            <a:ext cx="679399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5" name="Rectangle 3094">
            <a:extLst>
              <a:ext uri="{FF2B5EF4-FFF2-40B4-BE49-F238E27FC236}">
                <a16:creationId xmlns:a16="http://schemas.microsoft.com/office/drawing/2014/main" id="{B8732429-C262-46F4-8248-A2B326890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7058" y="3419271"/>
            <a:ext cx="5374942" cy="343872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7" name="Rectangle 3096">
            <a:extLst>
              <a:ext uri="{FF2B5EF4-FFF2-40B4-BE49-F238E27FC236}">
                <a16:creationId xmlns:a16="http://schemas.microsoft.com/office/drawing/2014/main" id="{D5A56255-4961-41E1-887B-7319F23C9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The numbers, Mason What do they Mean? - The numbers - quickmeme">
            <a:extLst>
              <a:ext uri="{FF2B5EF4-FFF2-40B4-BE49-F238E27FC236}">
                <a16:creationId xmlns:a16="http://schemas.microsoft.com/office/drawing/2014/main" id="{472EB53F-6D23-1859-734E-8F8146836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04396" y="485893"/>
            <a:ext cx="4243144" cy="238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9" name="Rectangle 3098">
            <a:extLst>
              <a:ext uri="{FF2B5EF4-FFF2-40B4-BE49-F238E27FC236}">
                <a16:creationId xmlns:a16="http://schemas.microsoft.com/office/drawing/2014/main" id="{0DA88B9B-AB70-4E8F-8499-E6548244D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55263"/>
            <a:ext cx="1219200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D13B050-6495-5B02-C629-2458D2C3546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l="-1349" t="-2794" r="-47" b="-4791"/>
          <a:stretch/>
        </p:blipFill>
        <p:spPr>
          <a:xfrm>
            <a:off x="921420" y="3297466"/>
            <a:ext cx="11270579" cy="421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92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FE67981-079D-4463-B997-67E6CA039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/>
          <a:lstStyle/>
          <a:p>
            <a:r>
              <a:rPr lang="en-US" dirty="0"/>
              <a:t>Measurements &amp; Units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FB33DA-2432-4BA6-8EC0-7CA2F9A3D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1" y="6309360"/>
            <a:ext cx="5874832" cy="457200"/>
          </a:xfrm>
        </p:spPr>
        <p:txBody>
          <a:bodyPr/>
          <a:lstStyle/>
          <a:p>
            <a:r>
              <a:rPr lang="en-US" dirty="0"/>
              <a:t>Modelling Faraday Rotations and the Galactic Magnetic Field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F8203-3B39-4BFE-8E62-89B62CFF97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r>
              <a:rPr lang="en-US" dirty="0"/>
              <a:t>2/27/2023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3BF995-3A96-4426-B458-AE23D8310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25376B32-E53C-4C93-A211-B8B4B29C29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331412"/>
              </p:ext>
            </p:extLst>
          </p:nvPr>
        </p:nvGraphicFramePr>
        <p:xfrm>
          <a:off x="2303302" y="2520797"/>
          <a:ext cx="8265900" cy="356371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25255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3485345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2755300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</a:tblGrid>
              <a:tr h="36903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Header Acronym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pc="150" baseline="0" dirty="0">
                          <a:solidFill>
                            <a:schemeClr val="bg1"/>
                          </a:solidFill>
                        </a:rPr>
                        <a:t>Measurement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spc="150" baseline="0" dirty="0">
                          <a:solidFill>
                            <a:schemeClr val="bg1"/>
                          </a:solidFill>
                        </a:rPr>
                        <a:t>Units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445725">
                <a:tc>
                  <a:txBody>
                    <a:bodyPr/>
                    <a:lstStyle/>
                    <a:p>
                      <a:r>
                        <a:rPr lang="en-US" sz="1400" spc="150" baseline="0" dirty="0">
                          <a:solidFill>
                            <a:schemeClr val="tx1"/>
                          </a:solidFill>
                        </a:rPr>
                        <a:t>RA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spc="150" baseline="0" dirty="0">
                          <a:solidFill>
                            <a:schemeClr val="tx1"/>
                          </a:solidFill>
                        </a:rPr>
                        <a:t>Right Ascension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spc="150" baseline="0" dirty="0" err="1">
                          <a:solidFill>
                            <a:schemeClr val="tx1"/>
                          </a:solidFill>
                        </a:rPr>
                        <a:t>hrs</a:t>
                      </a:r>
                      <a:r>
                        <a:rPr lang="en-US" sz="1400" spc="150" baseline="0" dirty="0">
                          <a:solidFill>
                            <a:schemeClr val="tx1"/>
                          </a:solidFill>
                        </a:rPr>
                        <a:t>, min, 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445725">
                <a:tc>
                  <a:txBody>
                    <a:bodyPr/>
                    <a:lstStyle/>
                    <a:p>
                      <a:r>
                        <a:rPr lang="en-US" sz="1400" spc="150" baseline="0" dirty="0">
                          <a:solidFill>
                            <a:schemeClr val="tx1"/>
                          </a:solidFill>
                        </a:rPr>
                        <a:t>DE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spc="150" baseline="0" dirty="0">
                          <a:solidFill>
                            <a:schemeClr val="tx1"/>
                          </a:solidFill>
                        </a:rPr>
                        <a:t>Declination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spc="150" baseline="0" dirty="0">
                          <a:solidFill>
                            <a:schemeClr val="tx1"/>
                          </a:solidFill>
                        </a:rPr>
                        <a:t>°, ‘, 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2315634"/>
                  </a:ext>
                </a:extLst>
              </a:tr>
              <a:tr h="445725">
                <a:tc>
                  <a:txBody>
                    <a:bodyPr/>
                    <a:lstStyle/>
                    <a:p>
                      <a:r>
                        <a:rPr lang="en-US" sz="1400" spc="150" baseline="0" dirty="0">
                          <a:solidFill>
                            <a:schemeClr val="tx1"/>
                          </a:solidFill>
                        </a:rPr>
                        <a:t>GLON/LAT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spc="150" baseline="0" dirty="0">
                          <a:solidFill>
                            <a:schemeClr val="tx1"/>
                          </a:solidFill>
                        </a:rPr>
                        <a:t>Galactic Longitude/Latitude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spc="150" baseline="0" dirty="0">
                          <a:solidFill>
                            <a:schemeClr val="tx1"/>
                          </a:solidFill>
                        </a:rPr>
                        <a:t>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3311043"/>
                  </a:ext>
                </a:extLst>
              </a:tr>
              <a:tr h="446448">
                <a:tc>
                  <a:txBody>
                    <a:bodyPr/>
                    <a:lstStyle/>
                    <a:p>
                      <a:r>
                        <a:rPr lang="en-US" sz="1400" spc="150" baseline="0" dirty="0">
                          <a:solidFill>
                            <a:schemeClr val="tx1"/>
                          </a:solidFill>
                        </a:rPr>
                        <a:t>Si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spc="150" baseline="0" dirty="0">
                          <a:solidFill>
                            <a:schemeClr val="tx1"/>
                          </a:solidFill>
                        </a:rPr>
                        <a:t>Integrated NVSS Stokes </a:t>
                      </a:r>
                      <a:r>
                        <a:rPr lang="en-US" sz="1400" i="1" spc="150" baseline="0" dirty="0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sz="1400" spc="150" baseline="0" dirty="0">
                          <a:solidFill>
                            <a:schemeClr val="tx1"/>
                          </a:solidFill>
                        </a:rPr>
                        <a:t> Flux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spc="150" baseline="0" dirty="0" err="1">
                          <a:solidFill>
                            <a:schemeClr val="tx1"/>
                          </a:solidFill>
                        </a:rPr>
                        <a:t>mJy</a:t>
                      </a:r>
                      <a:endParaRPr lang="en-US" sz="1400" spc="15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6739586"/>
                  </a:ext>
                </a:extLst>
              </a:tr>
              <a:tr h="446448">
                <a:tc>
                  <a:txBody>
                    <a:bodyPr/>
                    <a:lstStyle/>
                    <a:p>
                      <a:r>
                        <a:rPr lang="en-US" sz="1400" spc="150" baseline="0" dirty="0">
                          <a:solidFill>
                            <a:schemeClr val="tx1"/>
                          </a:solidFill>
                        </a:rPr>
                        <a:t>Pk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spc="150" baseline="0" dirty="0">
                          <a:solidFill>
                            <a:schemeClr val="tx1"/>
                          </a:solidFill>
                        </a:rPr>
                        <a:t>Average peak polarized intensity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spc="150" baseline="0" dirty="0" err="1">
                          <a:solidFill>
                            <a:schemeClr val="tx1"/>
                          </a:solidFill>
                        </a:rPr>
                        <a:t>mJy</a:t>
                      </a:r>
                      <a:endParaRPr lang="en-US" sz="1400" spc="15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944194"/>
                  </a:ext>
                </a:extLst>
              </a:tr>
              <a:tr h="446448">
                <a:tc>
                  <a:txBody>
                    <a:bodyPr/>
                    <a:lstStyle/>
                    <a:p>
                      <a:r>
                        <a:rPr lang="en-US" sz="1400" spc="150" baseline="0" dirty="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spc="150" baseline="0" dirty="0">
                          <a:solidFill>
                            <a:schemeClr val="tx1"/>
                          </a:solidFill>
                        </a:rPr>
                        <a:t>ratio of Pk to Si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spc="150" baseline="0" dirty="0">
                          <a:solidFill>
                            <a:schemeClr val="tx1"/>
                          </a:solidFill>
                        </a:rPr>
                        <a:t>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9284813"/>
                  </a:ext>
                </a:extLst>
              </a:tr>
              <a:tr h="446448">
                <a:tc>
                  <a:txBody>
                    <a:bodyPr/>
                    <a:lstStyle/>
                    <a:p>
                      <a:r>
                        <a:rPr lang="en-US" sz="1400" spc="150" baseline="0" dirty="0">
                          <a:solidFill>
                            <a:schemeClr val="tx1"/>
                          </a:solidFill>
                        </a:rPr>
                        <a:t>RM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spc="150" baseline="0" dirty="0">
                          <a:solidFill>
                            <a:schemeClr val="tx1"/>
                          </a:solidFill>
                        </a:rPr>
                        <a:t>Rotation Measure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spc="150" baseline="0" dirty="0">
                          <a:solidFill>
                            <a:schemeClr val="tx1"/>
                          </a:solidFill>
                        </a:rPr>
                        <a:t>rad/m</a:t>
                      </a:r>
                      <a:r>
                        <a:rPr lang="en-US" sz="1400" spc="150" baseline="30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400" spc="15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0227694"/>
                  </a:ext>
                </a:extLst>
              </a:tr>
            </a:tbl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A77BB4-ED35-BAB5-86A2-2D4A28E40427}"/>
              </a:ext>
            </a:extLst>
          </p:cNvPr>
          <p:cNvCxnSpPr/>
          <p:nvPr/>
        </p:nvCxnSpPr>
        <p:spPr>
          <a:xfrm>
            <a:off x="2303302" y="3105398"/>
            <a:ext cx="69772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EBB321-6FAD-ADBC-3652-0EEDA1AA9754}"/>
              </a:ext>
            </a:extLst>
          </p:cNvPr>
          <p:cNvCxnSpPr/>
          <p:nvPr/>
        </p:nvCxnSpPr>
        <p:spPr>
          <a:xfrm>
            <a:off x="2303302" y="3548743"/>
            <a:ext cx="69772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3AD890-C3F5-BDAD-6CB4-F53EFADE7655}"/>
              </a:ext>
            </a:extLst>
          </p:cNvPr>
          <p:cNvCxnSpPr/>
          <p:nvPr/>
        </p:nvCxnSpPr>
        <p:spPr>
          <a:xfrm>
            <a:off x="2303302" y="5417127"/>
            <a:ext cx="69772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8515E578-D5A2-12F0-7101-638AFF9B2F95}"/>
              </a:ext>
            </a:extLst>
          </p:cNvPr>
          <p:cNvSpPr/>
          <p:nvPr/>
        </p:nvSpPr>
        <p:spPr>
          <a:xfrm>
            <a:off x="1813868" y="5620379"/>
            <a:ext cx="7706268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502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48C0F62-9551-4822-9F73-B10AB6719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/>
          <a:lstStyle/>
          <a:p>
            <a:r>
              <a:rPr lang="en-US" dirty="0"/>
              <a:t>What do we want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F458BEE6-E75E-4649-B5D4-83DF2D465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1" y="6309360"/>
            <a:ext cx="6123540" cy="457200"/>
          </a:xfrm>
        </p:spPr>
        <p:txBody>
          <a:bodyPr/>
          <a:lstStyle/>
          <a:p>
            <a:r>
              <a:rPr lang="en-US" dirty="0"/>
              <a:t>Modelling Faraday Rotations and the Galactic Magnetic Field</a:t>
            </a: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0C693D1-5143-4DD4-89E4-3A5B60290D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r>
              <a:rPr lang="en-US" dirty="0"/>
              <a:t>2/27/2023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DD3195E-7B1B-4AC6-8706-3E0DE49FE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B54733-6CD9-7652-A0B1-A032768FE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886" y="2437712"/>
            <a:ext cx="6521355" cy="35083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09BCC1-7A8C-FF1F-7E33-0F83DB83654D}"/>
              </a:ext>
            </a:extLst>
          </p:cNvPr>
          <p:cNvSpPr txBox="1"/>
          <p:nvPr/>
        </p:nvSpPr>
        <p:spPr>
          <a:xfrm>
            <a:off x="7983940" y="2640842"/>
            <a:ext cx="410150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 plot of Rotation Measures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/>
              <a:t>Red = RM &gt;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/>
              <a:t>Blue = RM &lt;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/>
              <a:t>Size = Magnitude of the RM (linear scale)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1B53F3-D1CB-E50B-D685-4D69309B6B32}"/>
              </a:ext>
            </a:extLst>
          </p:cNvPr>
          <p:cNvSpPr txBox="1"/>
          <p:nvPr/>
        </p:nvSpPr>
        <p:spPr>
          <a:xfrm>
            <a:off x="7983940" y="4450270"/>
            <a:ext cx="3725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What’s with the big hole in the sky?</a:t>
            </a:r>
          </a:p>
        </p:txBody>
      </p:sp>
    </p:spTree>
    <p:extLst>
      <p:ext uri="{BB962C8B-B14F-4D97-AF65-F5344CB8AC3E}">
        <p14:creationId xmlns:p14="http://schemas.microsoft.com/office/powerpoint/2010/main" val="3585081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Radio telescope - Radio telescope arrays | Britannica">
            <a:extLst>
              <a:ext uri="{FF2B5EF4-FFF2-40B4-BE49-F238E27FC236}">
                <a16:creationId xmlns:a16="http://schemas.microsoft.com/office/drawing/2014/main" id="{9D4F42EF-A2F4-3342-972A-011E57012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726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itle 40">
            <a:extLst>
              <a:ext uri="{FF2B5EF4-FFF2-40B4-BE49-F238E27FC236}">
                <a16:creationId xmlns:a16="http://schemas.microsoft.com/office/drawing/2014/main" id="{1B3AD758-B43F-43DC-8A29-B21D2FA57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427" y="0"/>
            <a:ext cx="4606535" cy="822002"/>
          </a:xfrm>
        </p:spPr>
        <p:txBody>
          <a:bodyPr anchor="b">
            <a:noAutofit/>
          </a:bodyPr>
          <a:lstStyle/>
          <a:p>
            <a:r>
              <a:rPr lang="en-US" dirty="0"/>
              <a:t>NVSS: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1D83C2FF-8BF9-4D9A-90A2-5676AC906E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6152" y="822002"/>
            <a:ext cx="4606535" cy="10799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National Radio Astronomy Observatory (NRAO) Very Large Array (VLA) Sky Survey</a:t>
            </a:r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4BF5207B-DCE0-4C8D-BC19-B3B495A8C6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r>
              <a:rPr lang="en-US" dirty="0"/>
              <a:t>2/27/2023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8CCD3357-E9A1-4B6C-ACE7-EBAE9E70B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Footer Placeholder 17">
            <a:extLst>
              <a:ext uri="{FF2B5EF4-FFF2-40B4-BE49-F238E27FC236}">
                <a16:creationId xmlns:a16="http://schemas.microsoft.com/office/drawing/2014/main" id="{5B25A4F3-C7FE-FD1A-BF07-6DCE1A01CF07}"/>
              </a:ext>
            </a:extLst>
          </p:cNvPr>
          <p:cNvSpPr txBox="1">
            <a:spLocks/>
          </p:cNvSpPr>
          <p:nvPr/>
        </p:nvSpPr>
        <p:spPr>
          <a:xfrm>
            <a:off x="642919" y="6306630"/>
            <a:ext cx="6123540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 spc="15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Modelling Faraday Rotations and the Galactic Magnetic Field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8530E7-C4DB-0504-94B5-C3AA51363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784135" cy="4195692"/>
          </a:xfrm>
          <a:prstGeom prst="rect">
            <a:avLst/>
          </a:prstGeom>
        </p:spPr>
      </p:pic>
      <p:pic>
        <p:nvPicPr>
          <p:cNvPr id="4104" name="Picture 8" descr="undefined">
            <a:extLst>
              <a:ext uri="{FF2B5EF4-FFF2-40B4-BE49-F238E27FC236}">
                <a16:creationId xmlns:a16="http://schemas.microsoft.com/office/drawing/2014/main" id="{55142AC2-1AD0-5C1F-8BD2-834BC3DB2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352" y="2162631"/>
            <a:ext cx="4025648" cy="4066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11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AE1AD15-D53B-EA08-12FC-939FD2062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859" y="2560231"/>
            <a:ext cx="7880386" cy="336471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0235702-D252-448C-B19A-B3316C4F8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en-US" dirty="0"/>
              <a:t>Analysis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D188D3-E97C-4E64-AEC5-BA2CE083B7F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42917" y="1594057"/>
            <a:ext cx="11023789" cy="844344"/>
          </a:xfrm>
        </p:spPr>
        <p:txBody>
          <a:bodyPr>
            <a:noAutofit/>
          </a:bodyPr>
          <a:lstStyle/>
          <a:p>
            <a:r>
              <a:rPr lang="en-US" sz="1600" dirty="0"/>
              <a:t>According to the original paper, they derived the RM values from the NVSS data.</a:t>
            </a:r>
          </a:p>
          <a:p>
            <a:r>
              <a:rPr lang="en-US" sz="1600" dirty="0"/>
              <a:t>So let’s plot them separately and see the differences.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4BB4EE3B-13B9-414C-9B6C-C111B789E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/>
          <a:p>
            <a:r>
              <a:rPr lang="en-US" dirty="0"/>
              <a:t>Modelling Faraday Rotations and the Galactic Magnetic Field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C52191A-A01A-4BD8-A7AB-CB4BB654D2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/>
          <a:p>
            <a:r>
              <a:rPr lang="en-US" dirty="0"/>
              <a:t>2/27/2023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33E7CD9-5271-46B0-BE9D-C03F6CFC6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5417A4-8D0F-5759-016F-08A898C12342}"/>
              </a:ext>
            </a:extLst>
          </p:cNvPr>
          <p:cNvSpPr/>
          <p:nvPr/>
        </p:nvSpPr>
        <p:spPr>
          <a:xfrm>
            <a:off x="3601023" y="3250636"/>
            <a:ext cx="42840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Promising?</a:t>
            </a:r>
          </a:p>
        </p:txBody>
      </p:sp>
    </p:spTree>
    <p:extLst>
      <p:ext uri="{BB962C8B-B14F-4D97-AF65-F5344CB8AC3E}">
        <p14:creationId xmlns:p14="http://schemas.microsoft.com/office/powerpoint/2010/main" val="296097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235702-D252-448C-B19A-B3316C4F8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en-US" dirty="0"/>
              <a:t>Analysis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D188D3-E97C-4E64-AEC5-BA2CE083B7F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42917" y="1594057"/>
            <a:ext cx="11023789" cy="581759"/>
          </a:xfrm>
        </p:spPr>
        <p:txBody>
          <a:bodyPr>
            <a:noAutofit/>
          </a:bodyPr>
          <a:lstStyle/>
          <a:p>
            <a:r>
              <a:rPr lang="en-US" sz="1600" dirty="0"/>
              <a:t>Check linearity between Si and RM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4BB4EE3B-13B9-414C-9B6C-C111B789E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/>
          <a:p>
            <a:r>
              <a:rPr lang="en-US" dirty="0"/>
              <a:t>Modelling Faraday Rotations and the Galactic Magnetic Field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C52191A-A01A-4BD8-A7AB-CB4BB654D2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/>
          <a:p>
            <a:r>
              <a:rPr lang="en-US" dirty="0"/>
              <a:t>2/27/2023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33E7CD9-5271-46B0-BE9D-C03F6CFC6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62EA28-D242-3CB7-BE91-5775B610C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75" y="2175816"/>
            <a:ext cx="4936870" cy="36590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673A13-15EA-54C7-BB15-FD5F529E5C7B}"/>
              </a:ext>
            </a:extLst>
          </p:cNvPr>
          <p:cNvSpPr txBox="1"/>
          <p:nvPr/>
        </p:nvSpPr>
        <p:spPr>
          <a:xfrm>
            <a:off x="6096000" y="2593075"/>
            <a:ext cx="2569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Not very promising…</a:t>
            </a:r>
          </a:p>
          <a:p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4D6083-A368-8F10-36A6-A23AF364DB8C}"/>
              </a:ext>
            </a:extLst>
          </p:cNvPr>
          <p:cNvSpPr txBox="1"/>
          <p:nvPr/>
        </p:nvSpPr>
        <p:spPr>
          <a:xfrm>
            <a:off x="6154812" y="3333498"/>
            <a:ext cx="5331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Linear Regression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4C346A2-6B6B-BC68-189F-4B720A055FAF}"/>
              </a:ext>
            </a:extLst>
          </p:cNvPr>
          <p:cNvCxnSpPr>
            <a:cxnSpLocks/>
          </p:cNvCxnSpPr>
          <p:nvPr/>
        </p:nvCxnSpPr>
        <p:spPr>
          <a:xfrm>
            <a:off x="6096000" y="3239406"/>
            <a:ext cx="2335083" cy="11093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53E276E-65DA-A3C2-5662-9E400C78759E}"/>
              </a:ext>
            </a:extLst>
          </p:cNvPr>
          <p:cNvCxnSpPr>
            <a:cxnSpLocks/>
          </p:cNvCxnSpPr>
          <p:nvPr/>
        </p:nvCxnSpPr>
        <p:spPr>
          <a:xfrm flipV="1">
            <a:off x="6096000" y="3239406"/>
            <a:ext cx="2335083" cy="105765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E3A7A26-4F23-93D8-8722-E143B2C3836F}"/>
              </a:ext>
            </a:extLst>
          </p:cNvPr>
          <p:cNvSpPr txBox="1"/>
          <p:nvPr/>
        </p:nvSpPr>
        <p:spPr>
          <a:xfrm>
            <a:off x="6154811" y="3596256"/>
            <a:ext cx="6094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Logistic Regression</a:t>
            </a:r>
          </a:p>
          <a:p>
            <a:r>
              <a:rPr lang="en-CA" dirty="0"/>
              <a:t>Decision Tree</a:t>
            </a:r>
          </a:p>
        </p:txBody>
      </p:sp>
    </p:spTree>
    <p:extLst>
      <p:ext uri="{BB962C8B-B14F-4D97-AF65-F5344CB8AC3E}">
        <p14:creationId xmlns:p14="http://schemas.microsoft.com/office/powerpoint/2010/main" val="275124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235702-D252-448C-B19A-B3316C4F8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en-US" dirty="0"/>
              <a:t>Analysis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D188D3-E97C-4E64-AEC5-BA2CE083B7F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42917" y="1594057"/>
            <a:ext cx="11023789" cy="581759"/>
          </a:xfrm>
        </p:spPr>
        <p:txBody>
          <a:bodyPr>
            <a:noAutofit/>
          </a:bodyPr>
          <a:lstStyle/>
          <a:p>
            <a:r>
              <a:rPr lang="en-US" sz="1600" dirty="0"/>
              <a:t>How did Taylor et al do it at </a:t>
            </a:r>
            <a:r>
              <a:rPr lang="en-US" sz="1600" dirty="0" err="1"/>
              <a:t>UCalgary</a:t>
            </a:r>
            <a:r>
              <a:rPr lang="en-US" sz="1600" dirty="0"/>
              <a:t>?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4BB4EE3B-13B9-414C-9B6C-C111B789E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/>
          <a:p>
            <a:r>
              <a:rPr lang="en-US" dirty="0"/>
              <a:t>Modelling Faraday Rotations and the Galactic Magnetic Field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C52191A-A01A-4BD8-A7AB-CB4BB654D2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/>
          <a:p>
            <a:r>
              <a:rPr lang="en-US" dirty="0"/>
              <a:t>2/27/2023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33E7CD9-5271-46B0-BE9D-C03F6CFC6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242B21-1588-5D77-33B6-66FF731A9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17" y="2144822"/>
            <a:ext cx="3915435" cy="7888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55CEED-A02A-C31A-E8E8-0DD49656C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17" y="2946172"/>
            <a:ext cx="3915435" cy="7713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A1FFF39-2673-1F11-9CDF-7B0A82D87D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17" y="4240173"/>
            <a:ext cx="3915435" cy="77432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1315BFD-CCBC-2C82-65F3-5DBE7CC4B328}"/>
              </a:ext>
            </a:extLst>
          </p:cNvPr>
          <p:cNvSpPr txBox="1"/>
          <p:nvPr/>
        </p:nvSpPr>
        <p:spPr>
          <a:xfrm>
            <a:off x="5007737" y="2155085"/>
            <a:ext cx="60971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“For each source, we derived the median value of RM for all other sources within a radius of 3◦. If the RM value of the source differed from the median value in the surrounding area by more than 520, the RM value was corrected by adding or subtracting 652.9.”</a:t>
            </a:r>
          </a:p>
        </p:txBody>
      </p:sp>
    </p:spTree>
    <p:extLst>
      <p:ext uri="{BB962C8B-B14F-4D97-AF65-F5344CB8AC3E}">
        <p14:creationId xmlns:p14="http://schemas.microsoft.com/office/powerpoint/2010/main" val="130463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theme/theme1.xml><?xml version="1.0" encoding="utf-8"?>
<a:theme xmlns:a="http://schemas.openxmlformats.org/drawingml/2006/main" name="ShojiVTI">
  <a:themeElements>
    <a:clrScheme name="Shoji">
      <a:dk1>
        <a:sysClr val="windowText" lastClr="000000"/>
      </a:dk1>
      <a:lt1>
        <a:sysClr val="window" lastClr="FFFFFF"/>
      </a:lt1>
      <a:dk2>
        <a:srgbClr val="595460"/>
      </a:dk2>
      <a:lt2>
        <a:srgbClr val="EBEDEB"/>
      </a:lt2>
      <a:accent1>
        <a:srgbClr val="97A7B8"/>
      </a:accent1>
      <a:accent2>
        <a:srgbClr val="A5B592"/>
      </a:accent2>
      <a:accent3>
        <a:srgbClr val="CED228"/>
      </a:accent3>
      <a:accent4>
        <a:srgbClr val="D1C499"/>
      </a:accent4>
      <a:accent5>
        <a:srgbClr val="BDB3B6"/>
      </a:accent5>
      <a:accent6>
        <a:srgbClr val="C5A98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BF9B764-6365-43A2-B92A-B9C4DD6E9B2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00F1594-3EA9-4B35-B72A-00D8B89F01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F8CEDD-DC61-403E-AD0F-EF7523F627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Shoji design</Template>
  <TotalTime>997</TotalTime>
  <Words>725</Words>
  <Application>Microsoft Office PowerPoint</Application>
  <PresentationFormat>Widescreen</PresentationFormat>
  <Paragraphs>131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Meiryo</vt:lpstr>
      <vt:lpstr>Arial</vt:lpstr>
      <vt:lpstr>Calibri</vt:lpstr>
      <vt:lpstr>Corbel</vt:lpstr>
      <vt:lpstr>ShojiVTI</vt:lpstr>
      <vt:lpstr>Modelling Faraday Rotations and the Galactic Magnetic Field</vt:lpstr>
      <vt:lpstr>Faraday Rotations in the Interstellar Medium</vt:lpstr>
      <vt:lpstr>The Data</vt:lpstr>
      <vt:lpstr>Measurements &amp; Units</vt:lpstr>
      <vt:lpstr>What do we want</vt:lpstr>
      <vt:lpstr>NVSS:</vt:lpstr>
      <vt:lpstr>Analysis</vt:lpstr>
      <vt:lpstr>Analysis</vt:lpstr>
      <vt:lpstr>Analysis</vt:lpstr>
      <vt:lpstr>ANN &amp; KNN</vt:lpstr>
      <vt:lpstr>Artificial Neural Network</vt:lpstr>
      <vt:lpstr>K-Nearest Neighbours</vt:lpstr>
      <vt:lpstr>K-Nearest Neighbours</vt:lpstr>
      <vt:lpstr>K-Nearest Neighbours</vt:lpstr>
      <vt:lpstr>THANK YOU</vt:lpstr>
      <vt:lpstr>Special 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Faraday Rotations and the Galactic Magnetic Field</dc:title>
  <dc:creator>George Tso</dc:creator>
  <cp:lastModifiedBy>George Tso</cp:lastModifiedBy>
  <cp:revision>1</cp:revision>
  <dcterms:created xsi:type="dcterms:W3CDTF">2023-02-27T00:50:04Z</dcterms:created>
  <dcterms:modified xsi:type="dcterms:W3CDTF">2023-02-27T17:27:54Z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